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65" r:id="rId5"/>
    <p:sldMasterId id="2147483707" r:id="rId6"/>
  </p:sldMasterIdLst>
  <p:notesMasterIdLst>
    <p:notesMasterId r:id="rId52"/>
  </p:notesMasterIdLst>
  <p:sldIdLst>
    <p:sldId id="375" r:id="rId7"/>
    <p:sldId id="435" r:id="rId8"/>
    <p:sldId id="286" r:id="rId9"/>
    <p:sldId id="430" r:id="rId10"/>
    <p:sldId id="413" r:id="rId11"/>
    <p:sldId id="373" r:id="rId12"/>
    <p:sldId id="334" r:id="rId13"/>
    <p:sldId id="378" r:id="rId14"/>
    <p:sldId id="376" r:id="rId15"/>
    <p:sldId id="377" r:id="rId16"/>
    <p:sldId id="427" r:id="rId17"/>
    <p:sldId id="415" r:id="rId18"/>
    <p:sldId id="380" r:id="rId19"/>
    <p:sldId id="381" r:id="rId20"/>
    <p:sldId id="423" r:id="rId21"/>
    <p:sldId id="382" r:id="rId22"/>
    <p:sldId id="383" r:id="rId23"/>
    <p:sldId id="384" r:id="rId24"/>
    <p:sldId id="424" r:id="rId25"/>
    <p:sldId id="386" r:id="rId26"/>
    <p:sldId id="387" r:id="rId27"/>
    <p:sldId id="425" r:id="rId28"/>
    <p:sldId id="416" r:id="rId29"/>
    <p:sldId id="390" r:id="rId30"/>
    <p:sldId id="429" r:id="rId31"/>
    <p:sldId id="391" r:id="rId32"/>
    <p:sldId id="417" r:id="rId33"/>
    <p:sldId id="394" r:id="rId34"/>
    <p:sldId id="395" r:id="rId35"/>
    <p:sldId id="396" r:id="rId36"/>
    <p:sldId id="418" r:id="rId37"/>
    <p:sldId id="399" r:id="rId38"/>
    <p:sldId id="400" r:id="rId39"/>
    <p:sldId id="419" r:id="rId40"/>
    <p:sldId id="403" r:id="rId41"/>
    <p:sldId id="402" r:id="rId42"/>
    <p:sldId id="407" r:id="rId43"/>
    <p:sldId id="428" r:id="rId44"/>
    <p:sldId id="426" r:id="rId45"/>
    <p:sldId id="420" r:id="rId46"/>
    <p:sldId id="406" r:id="rId47"/>
    <p:sldId id="405" r:id="rId48"/>
    <p:sldId id="263" r:id="rId49"/>
    <p:sldId id="264" r:id="rId50"/>
    <p:sldId id="262" r:id="rId51"/>
  </p:sldIdLst>
  <p:sldSz cx="12192000" cy="6858000"/>
  <p:notesSz cx="6858000" cy="9144000"/>
  <p:embeddedFontLst>
    <p:embeddedFont>
      <p:font typeface="Segoe WP Semibold" panose="020B0604020202020204" charset="0"/>
      <p:bold r:id="rId53"/>
    </p:embeddedFont>
    <p:embeddedFont>
      <p:font typeface="Segoe UI Semilight" panose="020B0402040204020203" pitchFamily="34" charset="0"/>
      <p:regular r:id="rId54"/>
      <p:italic r:id="rId55"/>
    </p:embeddedFont>
    <p:embeddedFont>
      <p:font typeface="Segoe UI Semibold" panose="020B0702040204020203" pitchFamily="34" charset="0"/>
      <p:bold r:id="rId56"/>
      <p:boldItalic r:id="rId57"/>
    </p:embeddedFont>
    <p:embeddedFont>
      <p:font typeface="Calibri" panose="020F0502020204030204" pitchFamily="34" charset="0"/>
      <p:regular r:id="rId58"/>
      <p:bold r:id="rId59"/>
      <p:italic r:id="rId60"/>
      <p:boldItalic r:id="rId61"/>
    </p:embeddedFont>
    <p:embeddedFont>
      <p:font typeface="Calibri Light" panose="020F0302020204030204" pitchFamily="34" charset="0"/>
      <p:regular r:id="rId62"/>
      <p:italic r:id="rId63"/>
    </p:embeddedFont>
    <p:embeddedFont>
      <p:font typeface="Segoe UI Symbol" panose="020B0502040204020203" pitchFamily="34" charset="0"/>
      <p:regular r:id="rId64"/>
    </p:embeddedFont>
    <p:embeddedFont>
      <p:font typeface="Segoe UI Light" panose="020B0502040204020203" pitchFamily="34" charset="0"/>
      <p:regular r:id="rId65"/>
      <p:italic r:id="rId66"/>
    </p:embeddedFont>
    <p:embeddedFont>
      <p:font typeface="Myriad Pro Cond" panose="020B0506030403020204" charset="0"/>
      <p:regular r:id="rId67"/>
      <p:bold r:id="rId68"/>
      <p:italic r:id="rId69"/>
      <p:boldItalic r:id="rId70"/>
    </p:embeddedFont>
    <p:embeddedFont>
      <p:font typeface="Segoe UI" panose="020B0502040204020203" pitchFamily="34" charset="0"/>
      <p:regular r:id="rId71"/>
      <p:bold r:id="rId72"/>
      <p:italic r:id="rId73"/>
      <p:boldItalic r:id="rId7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2F3E"/>
    <a:srgbClr val="A5416F"/>
    <a:srgbClr val="FED927"/>
    <a:srgbClr val="262626"/>
    <a:srgbClr val="75B41A"/>
    <a:srgbClr val="78B4F7"/>
    <a:srgbClr val="2F8BF2"/>
    <a:srgbClr val="FFA720"/>
    <a:srgbClr val="5232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434" autoAdjust="0"/>
  </p:normalViewPr>
  <p:slideViewPr>
    <p:cSldViewPr snapToGrid="0">
      <p:cViewPr varScale="1">
        <p:scale>
          <a:sx n="97" d="100"/>
          <a:sy n="97" d="100"/>
        </p:scale>
        <p:origin x="68" y="180"/>
      </p:cViewPr>
      <p:guideLst/>
    </p:cSldViewPr>
  </p:slideViewPr>
  <p:notesTextViewPr>
    <p:cViewPr>
      <p:scale>
        <a:sx n="1" d="1"/>
        <a:sy n="1" d="1"/>
      </p:scale>
      <p:origin x="0" y="0"/>
    </p:cViewPr>
  </p:notesTextViewPr>
  <p:notesViewPr>
    <p:cSldViewPr snapToGrid="0">
      <p:cViewPr varScale="1">
        <p:scale>
          <a:sx n="77" d="100"/>
          <a:sy n="77" d="100"/>
        </p:scale>
        <p:origin x="2812" y="7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font" Target="fonts/font11.fntdata"/><Relationship Id="rId68" Type="http://schemas.openxmlformats.org/officeDocument/2006/relationships/font" Target="fonts/font16.fntdata"/><Relationship Id="rId16" Type="http://schemas.openxmlformats.org/officeDocument/2006/relationships/slide" Target="slides/slide10.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74" Type="http://schemas.openxmlformats.org/officeDocument/2006/relationships/font" Target="fonts/font22.fntdata"/><Relationship Id="rId79" Type="http://schemas.microsoft.com/office/2016/11/relationships/changesInfo" Target="changesInfos/changesInfo1.xml"/><Relationship Id="rId5" Type="http://schemas.openxmlformats.org/officeDocument/2006/relationships/slideMaster" Target="slideMasters/slideMaster2.xml"/><Relationship Id="rId61" Type="http://schemas.openxmlformats.org/officeDocument/2006/relationships/font" Target="fonts/font9.fntdata"/><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theme" Target="theme/theme1.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font" Target="fonts/font20.fntdata"/><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font" Target="fonts/font5.fntdata"/><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font" Target="fonts/font3.fntdata"/><Relationship Id="rId76" Type="http://schemas.openxmlformats.org/officeDocument/2006/relationships/viewProps" Target="viewProps.xml"/><Relationship Id="rId7" Type="http://schemas.openxmlformats.org/officeDocument/2006/relationships/slide" Target="slides/slide1.xml"/><Relationship Id="rId71" Type="http://schemas.openxmlformats.org/officeDocument/2006/relationships/font" Target="fonts/font19.fntdata"/><Relationship Id="rId2" Type="http://schemas.openxmlformats.org/officeDocument/2006/relationships/customXml" Target="../customXml/item2.xml"/><Relationship Id="rId29" Type="http://schemas.openxmlformats.org/officeDocument/2006/relationships/slide" Target="slides/slide2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rge Luca" userId="4eca313d-cc77-48bd-9230-05bd61c5e423" providerId="ADAL" clId="{C8D172C0-83C6-4C94-B00D-8C985BEB34D5}"/>
    <pc:docChg chg="custSel delSld modSld">
      <pc:chgData name="serge Luca" userId="4eca313d-cc77-48bd-9230-05bd61c5e423" providerId="ADAL" clId="{C8D172C0-83C6-4C94-B00D-8C985BEB34D5}" dt="2018-06-09T12:27:55.033" v="173" actId="20577"/>
      <pc:docMkLst>
        <pc:docMk/>
      </pc:docMkLst>
      <pc:sldChg chg="modSp">
        <pc:chgData name="serge Luca" userId="4eca313d-cc77-48bd-9230-05bd61c5e423" providerId="ADAL" clId="{C8D172C0-83C6-4C94-B00D-8C985BEB34D5}" dt="2018-06-03T09:47:00.951" v="98" actId="20577"/>
        <pc:sldMkLst>
          <pc:docMk/>
          <pc:sldMk cId="3673970308" sldId="375"/>
        </pc:sldMkLst>
        <pc:spChg chg="mod">
          <ac:chgData name="serge Luca" userId="4eca313d-cc77-48bd-9230-05bd61c5e423" providerId="ADAL" clId="{C8D172C0-83C6-4C94-B00D-8C985BEB34D5}" dt="2018-06-03T09:47:00.951" v="98" actId="20577"/>
          <ac:spMkLst>
            <pc:docMk/>
            <pc:sldMk cId="3673970308" sldId="375"/>
            <ac:spMk id="2" creationId="{00000000-0000-0000-0000-000000000000}"/>
          </ac:spMkLst>
        </pc:spChg>
        <pc:spChg chg="mod">
          <ac:chgData name="serge Luca" userId="4eca313d-cc77-48bd-9230-05bd61c5e423" providerId="ADAL" clId="{C8D172C0-83C6-4C94-B00D-8C985BEB34D5}" dt="2018-06-03T08:27:41.760" v="97" actId="20577"/>
          <ac:spMkLst>
            <pc:docMk/>
            <pc:sldMk cId="3673970308" sldId="375"/>
            <ac:spMk id="3" creationId="{00000000-0000-0000-0000-000000000000}"/>
          </ac:spMkLst>
        </pc:spChg>
      </pc:sldChg>
      <pc:sldChg chg="modSp">
        <pc:chgData name="serge Luca" userId="4eca313d-cc77-48bd-9230-05bd61c5e423" providerId="ADAL" clId="{C8D172C0-83C6-4C94-B00D-8C985BEB34D5}" dt="2018-06-09T12:27:55.033" v="173" actId="20577"/>
        <pc:sldMkLst>
          <pc:docMk/>
          <pc:sldMk cId="2702608287" sldId="430"/>
        </pc:sldMkLst>
        <pc:spChg chg="mod">
          <ac:chgData name="serge Luca" userId="4eca313d-cc77-48bd-9230-05bd61c5e423" providerId="ADAL" clId="{C8D172C0-83C6-4C94-B00D-8C985BEB34D5}" dt="2018-06-09T12:27:55.033" v="173" actId="20577"/>
          <ac:spMkLst>
            <pc:docMk/>
            <pc:sldMk cId="2702608287" sldId="430"/>
            <ac:spMk id="3" creationId="{7B22FBC4-C007-406F-9478-891872A6E2C7}"/>
          </ac:spMkLst>
        </pc:spChg>
      </pc:sldChg>
      <pc:sldMasterChg chg="delSldLayout">
        <pc:chgData name="serge Luca" userId="4eca313d-cc77-48bd-9230-05bd61c5e423" providerId="ADAL" clId="{C8D172C0-83C6-4C94-B00D-8C985BEB34D5}" dt="2018-06-03T09:47:49.485" v="150" actId="2696"/>
        <pc:sldMasterMkLst>
          <pc:docMk/>
          <pc:sldMasterMk cId="992350738" sldId="2147483665"/>
        </pc:sldMasterMkLst>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38B6DF-15C4-47DA-BEE0-22F03C2E08F9}" type="doc">
      <dgm:prSet loTypeId="urn:microsoft.com/office/officeart/2005/8/layout/hList1" loCatId="list" qsTypeId="urn:microsoft.com/office/officeart/2005/8/quickstyle/simple1" qsCatId="simple" csTypeId="urn:microsoft.com/office/officeart/2005/8/colors/colorful1" csCatId="colorful" phldr="1"/>
      <dgm:spPr/>
      <dgm:t>
        <a:bodyPr/>
        <a:lstStyle/>
        <a:p>
          <a:endParaRPr lang="en-US"/>
        </a:p>
      </dgm:t>
    </dgm:pt>
    <dgm:pt modelId="{CF475CCA-E23A-42CB-A99E-C995770C3D77}">
      <dgm:prSet/>
      <dgm:spPr/>
      <dgm:t>
        <a:bodyPr/>
        <a:lstStyle/>
        <a:p>
          <a:r>
            <a:rPr lang="en-US"/>
            <a:t>No out of the box </a:t>
          </a:r>
          <a:r>
            <a:rPr lang="en-US" i="1"/>
            <a:t>send for review</a:t>
          </a:r>
          <a:endParaRPr lang="en-US"/>
        </a:p>
      </dgm:t>
    </dgm:pt>
    <dgm:pt modelId="{5CC28ECA-5148-4911-96CB-BC77E67BD720}" type="parTrans" cxnId="{FFC6A85E-634A-4B55-A684-81AA310BB1F6}">
      <dgm:prSet/>
      <dgm:spPr/>
      <dgm:t>
        <a:bodyPr/>
        <a:lstStyle/>
        <a:p>
          <a:endParaRPr lang="en-US"/>
        </a:p>
      </dgm:t>
    </dgm:pt>
    <dgm:pt modelId="{350357E6-9FD3-479B-B735-DF9241F3F541}" type="sibTrans" cxnId="{FFC6A85E-634A-4B55-A684-81AA310BB1F6}">
      <dgm:prSet/>
      <dgm:spPr/>
      <dgm:t>
        <a:bodyPr/>
        <a:lstStyle/>
        <a:p>
          <a:endParaRPr lang="en-US"/>
        </a:p>
      </dgm:t>
    </dgm:pt>
    <dgm:pt modelId="{79D85A5C-1DBC-4FE2-9E8C-1DBF79075C32}">
      <dgm:prSet/>
      <dgm:spPr/>
      <dgm:t>
        <a:bodyPr/>
        <a:lstStyle/>
        <a:p>
          <a:r>
            <a:rPr lang="en-US"/>
            <a:t>soon</a:t>
          </a:r>
        </a:p>
      </dgm:t>
    </dgm:pt>
    <dgm:pt modelId="{73D6050F-F5CE-42FE-8D59-D719D7D424E9}" type="parTrans" cxnId="{412EC22A-514C-4C6B-AFE6-8F41899AC960}">
      <dgm:prSet/>
      <dgm:spPr/>
      <dgm:t>
        <a:bodyPr/>
        <a:lstStyle/>
        <a:p>
          <a:endParaRPr lang="en-US"/>
        </a:p>
      </dgm:t>
    </dgm:pt>
    <dgm:pt modelId="{0645D874-298B-44DD-9254-D1E095F32FB4}" type="sibTrans" cxnId="{412EC22A-514C-4C6B-AFE6-8F41899AC960}">
      <dgm:prSet/>
      <dgm:spPr/>
      <dgm:t>
        <a:bodyPr/>
        <a:lstStyle/>
        <a:p>
          <a:endParaRPr lang="en-US"/>
        </a:p>
      </dgm:t>
    </dgm:pt>
    <dgm:pt modelId="{7D068CE9-4A5D-4BDF-AD08-D9DFCB0FBCC7}" type="pres">
      <dgm:prSet presAssocID="{6838B6DF-15C4-47DA-BEE0-22F03C2E08F9}" presName="Name0" presStyleCnt="0">
        <dgm:presLayoutVars>
          <dgm:dir/>
          <dgm:animLvl val="lvl"/>
          <dgm:resizeHandles val="exact"/>
        </dgm:presLayoutVars>
      </dgm:prSet>
      <dgm:spPr/>
    </dgm:pt>
    <dgm:pt modelId="{65FE5DFE-2A07-4A9F-86F6-B9B88B0DB1D8}" type="pres">
      <dgm:prSet presAssocID="{CF475CCA-E23A-42CB-A99E-C995770C3D77}" presName="composite" presStyleCnt="0"/>
      <dgm:spPr/>
    </dgm:pt>
    <dgm:pt modelId="{99446C84-A41A-48B7-939B-E51BD2A77DAA}" type="pres">
      <dgm:prSet presAssocID="{CF475CCA-E23A-42CB-A99E-C995770C3D77}" presName="parTx" presStyleLbl="alignNode1" presStyleIdx="0" presStyleCnt="1">
        <dgm:presLayoutVars>
          <dgm:chMax val="0"/>
          <dgm:chPref val="0"/>
          <dgm:bulletEnabled val="1"/>
        </dgm:presLayoutVars>
      </dgm:prSet>
      <dgm:spPr/>
    </dgm:pt>
    <dgm:pt modelId="{5228EE4C-C015-4A99-913B-E146EFA962AF}" type="pres">
      <dgm:prSet presAssocID="{CF475CCA-E23A-42CB-A99E-C995770C3D77}" presName="desTx" presStyleLbl="alignAccFollowNode1" presStyleIdx="0" presStyleCnt="1">
        <dgm:presLayoutVars>
          <dgm:bulletEnabled val="1"/>
        </dgm:presLayoutVars>
      </dgm:prSet>
      <dgm:spPr/>
    </dgm:pt>
  </dgm:ptLst>
  <dgm:cxnLst>
    <dgm:cxn modelId="{6D0F1704-5EEA-4A1F-911A-F5CEB453958F}" type="presOf" srcId="{CF475CCA-E23A-42CB-A99E-C995770C3D77}" destId="{99446C84-A41A-48B7-939B-E51BD2A77DAA}" srcOrd="0" destOrd="0" presId="urn:microsoft.com/office/officeart/2005/8/layout/hList1"/>
    <dgm:cxn modelId="{412EC22A-514C-4C6B-AFE6-8F41899AC960}" srcId="{CF475CCA-E23A-42CB-A99E-C995770C3D77}" destId="{79D85A5C-1DBC-4FE2-9E8C-1DBF79075C32}" srcOrd="0" destOrd="0" parTransId="{73D6050F-F5CE-42FE-8D59-D719D7D424E9}" sibTransId="{0645D874-298B-44DD-9254-D1E095F32FB4}"/>
    <dgm:cxn modelId="{FFC6A85E-634A-4B55-A684-81AA310BB1F6}" srcId="{6838B6DF-15C4-47DA-BEE0-22F03C2E08F9}" destId="{CF475CCA-E23A-42CB-A99E-C995770C3D77}" srcOrd="0" destOrd="0" parTransId="{5CC28ECA-5148-4911-96CB-BC77E67BD720}" sibTransId="{350357E6-9FD3-479B-B735-DF9241F3F541}"/>
    <dgm:cxn modelId="{1E966B73-F230-4726-BA49-27BD89D9FA08}" type="presOf" srcId="{79D85A5C-1DBC-4FE2-9E8C-1DBF79075C32}" destId="{5228EE4C-C015-4A99-913B-E146EFA962AF}" srcOrd="0" destOrd="0" presId="urn:microsoft.com/office/officeart/2005/8/layout/hList1"/>
    <dgm:cxn modelId="{3E86609C-614E-4DF5-B196-91E8417BABF9}" type="presOf" srcId="{6838B6DF-15C4-47DA-BEE0-22F03C2E08F9}" destId="{7D068CE9-4A5D-4BDF-AD08-D9DFCB0FBCC7}" srcOrd="0" destOrd="0" presId="urn:microsoft.com/office/officeart/2005/8/layout/hList1"/>
    <dgm:cxn modelId="{474DC2AE-AEF6-4122-95A6-13C66DE24412}" type="presParOf" srcId="{7D068CE9-4A5D-4BDF-AD08-D9DFCB0FBCC7}" destId="{65FE5DFE-2A07-4A9F-86F6-B9B88B0DB1D8}" srcOrd="0" destOrd="0" presId="urn:microsoft.com/office/officeart/2005/8/layout/hList1"/>
    <dgm:cxn modelId="{B45082BF-582E-47A6-8275-4D61DCD56680}" type="presParOf" srcId="{65FE5DFE-2A07-4A9F-86F6-B9B88B0DB1D8}" destId="{99446C84-A41A-48B7-939B-E51BD2A77DAA}" srcOrd="0" destOrd="0" presId="urn:microsoft.com/office/officeart/2005/8/layout/hList1"/>
    <dgm:cxn modelId="{BDBF253D-9B8D-468E-9601-ED18083EDCAE}" type="presParOf" srcId="{65FE5DFE-2A07-4A9F-86F6-B9B88B0DB1D8}" destId="{5228EE4C-C015-4A99-913B-E146EFA962AF}"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7A7F32F-209B-4D02-8737-E061E4E19778}" type="doc">
      <dgm:prSet loTypeId="urn:microsoft.com/office/officeart/2005/8/layout/orgChart1" loCatId="hierarchy" qsTypeId="urn:microsoft.com/office/officeart/2005/8/quickstyle/simple1" qsCatId="simple" csTypeId="urn:microsoft.com/office/officeart/2005/8/colors/colorful1" csCatId="colorful" phldr="1"/>
      <dgm:spPr/>
      <dgm:t>
        <a:bodyPr/>
        <a:lstStyle/>
        <a:p>
          <a:endParaRPr lang="en-US"/>
        </a:p>
      </dgm:t>
    </dgm:pt>
    <dgm:pt modelId="{B9789707-FA15-4A06-B3D9-FBF1337C71CA}">
      <dgm:prSet/>
      <dgm:spPr/>
      <dgm:t>
        <a:bodyPr/>
        <a:lstStyle/>
        <a:p>
          <a:r>
            <a:rPr lang="fr-BE" b="0" i="0" baseline="0"/>
            <a:t>Isolated spaces where Flows/Data are running/stored</a:t>
          </a:r>
          <a:endParaRPr lang="en-US"/>
        </a:p>
      </dgm:t>
    </dgm:pt>
    <dgm:pt modelId="{BAB39309-B836-4F8E-B55D-F85FA251871F}" type="parTrans" cxnId="{0C73F853-2DAB-424E-828C-2998B20B7E44}">
      <dgm:prSet/>
      <dgm:spPr/>
      <dgm:t>
        <a:bodyPr/>
        <a:lstStyle/>
        <a:p>
          <a:endParaRPr lang="en-US"/>
        </a:p>
      </dgm:t>
    </dgm:pt>
    <dgm:pt modelId="{71D8FFB5-4FF0-4881-B033-B50162BD86DA}" type="sibTrans" cxnId="{0C73F853-2DAB-424E-828C-2998B20B7E44}">
      <dgm:prSet/>
      <dgm:spPr/>
      <dgm:t>
        <a:bodyPr/>
        <a:lstStyle/>
        <a:p>
          <a:endParaRPr lang="en-US"/>
        </a:p>
      </dgm:t>
    </dgm:pt>
    <dgm:pt modelId="{E048187C-F0CC-42CA-971D-4886C9FA5727}">
      <dgm:prSet/>
      <dgm:spPr/>
      <dgm:t>
        <a:bodyPr/>
        <a:lstStyle/>
        <a:p>
          <a:r>
            <a:rPr lang="fr-BE" b="0" i="0" baseline="0"/>
            <a:t>Ex HR, Marketing, Operations, Legal, DEV, TEST, UAT, PROD… </a:t>
          </a:r>
          <a:endParaRPr lang="en-US"/>
        </a:p>
      </dgm:t>
    </dgm:pt>
    <dgm:pt modelId="{2208B2A4-1A4E-491D-A36A-5BA006087CB8}" type="parTrans" cxnId="{89DBFA4D-34E0-4040-9F8E-41604454A7C9}">
      <dgm:prSet/>
      <dgm:spPr/>
      <dgm:t>
        <a:bodyPr/>
        <a:lstStyle/>
        <a:p>
          <a:endParaRPr lang="en-US"/>
        </a:p>
      </dgm:t>
    </dgm:pt>
    <dgm:pt modelId="{9BFC46AA-C23A-45A6-942C-51A5E595C835}" type="sibTrans" cxnId="{89DBFA4D-34E0-4040-9F8E-41604454A7C9}">
      <dgm:prSet/>
      <dgm:spPr/>
      <dgm:t>
        <a:bodyPr/>
        <a:lstStyle/>
        <a:p>
          <a:endParaRPr lang="en-US"/>
        </a:p>
      </dgm:t>
    </dgm:pt>
    <dgm:pt modelId="{6B05AE17-DC41-4588-B529-2549A80CAA56}">
      <dgm:prSet/>
      <dgm:spPr/>
      <dgm:t>
        <a:bodyPr/>
        <a:lstStyle/>
        <a:p>
          <a:r>
            <a:rPr lang="fr-BE" b="0" i="0" baseline="0"/>
            <a:t>Different rules (DLP)</a:t>
          </a:r>
          <a:endParaRPr lang="en-US"/>
        </a:p>
      </dgm:t>
    </dgm:pt>
    <dgm:pt modelId="{1BAF4E1E-1991-46E5-A774-CEA7FAEF15EA}" type="parTrans" cxnId="{AF8C2FA8-4477-4559-83A2-27E964C1F92E}">
      <dgm:prSet/>
      <dgm:spPr/>
      <dgm:t>
        <a:bodyPr/>
        <a:lstStyle/>
        <a:p>
          <a:endParaRPr lang="en-US"/>
        </a:p>
      </dgm:t>
    </dgm:pt>
    <dgm:pt modelId="{AEAD5C99-84F8-4394-A348-86D21448CF7C}" type="sibTrans" cxnId="{AF8C2FA8-4477-4559-83A2-27E964C1F92E}">
      <dgm:prSet/>
      <dgm:spPr/>
      <dgm:t>
        <a:bodyPr/>
        <a:lstStyle/>
        <a:p>
          <a:endParaRPr lang="en-US"/>
        </a:p>
      </dgm:t>
    </dgm:pt>
    <dgm:pt modelId="{51122502-94A6-41F6-BA38-2E94C02C6BB9}">
      <dgm:prSet/>
      <dgm:spPr/>
      <dgm:t>
        <a:bodyPr/>
        <a:lstStyle/>
        <a:p>
          <a:r>
            <a:rPr lang="fr-BE" b="0" i="0" baseline="0"/>
            <a:t>Ex « Marketing can use twitter, But Legal and Operations </a:t>
          </a:r>
          <a:r>
            <a:rPr lang="fr-BE" b="0" i="0" baseline="0" err="1"/>
            <a:t>cannot</a:t>
          </a:r>
          <a:r>
            <a:rPr lang="fr-BE" b="0" i="0" baseline="0"/>
            <a:t> »</a:t>
          </a:r>
          <a:endParaRPr lang="en-US"/>
        </a:p>
      </dgm:t>
    </dgm:pt>
    <dgm:pt modelId="{92FDCFEA-E799-45DF-B7B0-62FFD9583B5A}" type="parTrans" cxnId="{C3AA4B9E-0B82-499E-8568-59174BB68F01}">
      <dgm:prSet/>
      <dgm:spPr/>
      <dgm:t>
        <a:bodyPr/>
        <a:lstStyle/>
        <a:p>
          <a:endParaRPr lang="en-US"/>
        </a:p>
      </dgm:t>
    </dgm:pt>
    <dgm:pt modelId="{5A594730-7539-4F26-8C4A-158FB3E2247C}" type="sibTrans" cxnId="{C3AA4B9E-0B82-499E-8568-59174BB68F01}">
      <dgm:prSet/>
      <dgm:spPr/>
      <dgm:t>
        <a:bodyPr/>
        <a:lstStyle/>
        <a:p>
          <a:endParaRPr lang="en-US"/>
        </a:p>
      </dgm:t>
    </dgm:pt>
    <dgm:pt modelId="{0188089D-AC42-4E9F-B8CD-E334F199D6B0}">
      <dgm:prSet/>
      <dgm:spPr/>
      <dgm:t>
        <a:bodyPr/>
        <a:lstStyle/>
        <a:p>
          <a:r>
            <a:rPr lang="fr-BE" b="0" i="0" baseline="0"/>
            <a:t>Different regions if needed</a:t>
          </a:r>
          <a:endParaRPr lang="en-US"/>
        </a:p>
      </dgm:t>
    </dgm:pt>
    <dgm:pt modelId="{4DCC7A3E-91B2-4B92-9840-8516D51FD577}" type="parTrans" cxnId="{8A049216-77AF-45BC-A8BF-0FAC1887B218}">
      <dgm:prSet/>
      <dgm:spPr/>
      <dgm:t>
        <a:bodyPr/>
        <a:lstStyle/>
        <a:p>
          <a:endParaRPr lang="en-US"/>
        </a:p>
      </dgm:t>
    </dgm:pt>
    <dgm:pt modelId="{E9E4C8E7-431D-4466-8D65-89B5D9B98A10}" type="sibTrans" cxnId="{8A049216-77AF-45BC-A8BF-0FAC1887B218}">
      <dgm:prSet/>
      <dgm:spPr/>
      <dgm:t>
        <a:bodyPr/>
        <a:lstStyle/>
        <a:p>
          <a:endParaRPr lang="en-US"/>
        </a:p>
      </dgm:t>
    </dgm:pt>
    <dgm:pt modelId="{55A2CCC3-1848-49AF-A51E-1EB63A654E88}">
      <dgm:prSet/>
      <dgm:spPr/>
      <dgm:t>
        <a:bodyPr/>
        <a:lstStyle/>
        <a:p>
          <a:r>
            <a:rPr lang="fr-BE" b="0" i="0" baseline="0"/>
            <a:t>[</a:t>
          </a:r>
          <a:r>
            <a:rPr lang="fr-BE" b="1" i="0" baseline="0"/>
            <a:t>Plan 2 </a:t>
          </a:r>
          <a:r>
            <a:rPr lang="fr-BE" b="0" i="0" baseline="0"/>
            <a:t>for creating &amp; using several Env]</a:t>
          </a:r>
          <a:endParaRPr lang="en-US"/>
        </a:p>
      </dgm:t>
    </dgm:pt>
    <dgm:pt modelId="{1D811CE2-9937-463F-B220-64FB793E3D0B}" type="parTrans" cxnId="{4C3AD810-ACDB-45CA-B65D-4C645A3212A5}">
      <dgm:prSet/>
      <dgm:spPr/>
      <dgm:t>
        <a:bodyPr/>
        <a:lstStyle/>
        <a:p>
          <a:endParaRPr lang="en-US"/>
        </a:p>
      </dgm:t>
    </dgm:pt>
    <dgm:pt modelId="{980F9EAC-753F-46F4-AC5F-11D644AA57B7}" type="sibTrans" cxnId="{4C3AD810-ACDB-45CA-B65D-4C645A3212A5}">
      <dgm:prSet/>
      <dgm:spPr/>
      <dgm:t>
        <a:bodyPr/>
        <a:lstStyle/>
        <a:p>
          <a:endParaRPr lang="en-US"/>
        </a:p>
      </dgm:t>
    </dgm:pt>
    <dgm:pt modelId="{7EC8F6FF-BC2B-4AC7-BBC2-F1D882C56D6F}" type="pres">
      <dgm:prSet presAssocID="{47A7F32F-209B-4D02-8737-E061E4E19778}" presName="hierChild1" presStyleCnt="0">
        <dgm:presLayoutVars>
          <dgm:orgChart val="1"/>
          <dgm:chPref val="1"/>
          <dgm:dir/>
          <dgm:animOne val="branch"/>
          <dgm:animLvl val="lvl"/>
          <dgm:resizeHandles/>
        </dgm:presLayoutVars>
      </dgm:prSet>
      <dgm:spPr/>
    </dgm:pt>
    <dgm:pt modelId="{E12D5DB0-4AFA-4BE3-8EE6-F87FE8E3D020}" type="pres">
      <dgm:prSet presAssocID="{B9789707-FA15-4A06-B3D9-FBF1337C71CA}" presName="hierRoot1" presStyleCnt="0">
        <dgm:presLayoutVars>
          <dgm:hierBranch val="init"/>
        </dgm:presLayoutVars>
      </dgm:prSet>
      <dgm:spPr/>
    </dgm:pt>
    <dgm:pt modelId="{A7A7DBB7-53AB-4E33-A839-60F77A0260EC}" type="pres">
      <dgm:prSet presAssocID="{B9789707-FA15-4A06-B3D9-FBF1337C71CA}" presName="rootComposite1" presStyleCnt="0"/>
      <dgm:spPr/>
    </dgm:pt>
    <dgm:pt modelId="{D45F159D-A62E-4D74-AD22-4D8535D8B8F6}" type="pres">
      <dgm:prSet presAssocID="{B9789707-FA15-4A06-B3D9-FBF1337C71CA}" presName="rootText1" presStyleLbl="node0" presStyleIdx="0" presStyleCnt="4">
        <dgm:presLayoutVars>
          <dgm:chPref val="3"/>
        </dgm:presLayoutVars>
      </dgm:prSet>
      <dgm:spPr/>
    </dgm:pt>
    <dgm:pt modelId="{DB57475E-9B0D-4E04-A909-5609E58600D8}" type="pres">
      <dgm:prSet presAssocID="{B9789707-FA15-4A06-B3D9-FBF1337C71CA}" presName="rootConnector1" presStyleLbl="node1" presStyleIdx="0" presStyleCnt="0"/>
      <dgm:spPr/>
    </dgm:pt>
    <dgm:pt modelId="{B2FE9087-92D8-41B2-B6C2-3E013B8DC7CA}" type="pres">
      <dgm:prSet presAssocID="{B9789707-FA15-4A06-B3D9-FBF1337C71CA}" presName="hierChild2" presStyleCnt="0"/>
      <dgm:spPr/>
    </dgm:pt>
    <dgm:pt modelId="{AEE2EA73-7F0A-45DE-A11A-14DE1CD8C76F}" type="pres">
      <dgm:prSet presAssocID="{2208B2A4-1A4E-491D-A36A-5BA006087CB8}" presName="Name37" presStyleLbl="parChTrans1D2" presStyleIdx="0" presStyleCnt="2"/>
      <dgm:spPr/>
    </dgm:pt>
    <dgm:pt modelId="{0D10361C-5890-4352-944F-7B0F2BD06F84}" type="pres">
      <dgm:prSet presAssocID="{E048187C-F0CC-42CA-971D-4886C9FA5727}" presName="hierRoot2" presStyleCnt="0">
        <dgm:presLayoutVars>
          <dgm:hierBranch val="init"/>
        </dgm:presLayoutVars>
      </dgm:prSet>
      <dgm:spPr/>
    </dgm:pt>
    <dgm:pt modelId="{25A6031D-1A0C-449F-BF72-D3CA581BA8E7}" type="pres">
      <dgm:prSet presAssocID="{E048187C-F0CC-42CA-971D-4886C9FA5727}" presName="rootComposite" presStyleCnt="0"/>
      <dgm:spPr/>
    </dgm:pt>
    <dgm:pt modelId="{A40049E6-8A23-45D0-8390-0DAD10B501D7}" type="pres">
      <dgm:prSet presAssocID="{E048187C-F0CC-42CA-971D-4886C9FA5727}" presName="rootText" presStyleLbl="node2" presStyleIdx="0" presStyleCnt="2">
        <dgm:presLayoutVars>
          <dgm:chPref val="3"/>
        </dgm:presLayoutVars>
      </dgm:prSet>
      <dgm:spPr/>
    </dgm:pt>
    <dgm:pt modelId="{67D6A42B-6082-4D09-9EC4-6ED21178445C}" type="pres">
      <dgm:prSet presAssocID="{E048187C-F0CC-42CA-971D-4886C9FA5727}" presName="rootConnector" presStyleLbl="node2" presStyleIdx="0" presStyleCnt="2"/>
      <dgm:spPr/>
    </dgm:pt>
    <dgm:pt modelId="{549FF65B-411E-4EEA-9D1F-92F7B69C4C4C}" type="pres">
      <dgm:prSet presAssocID="{E048187C-F0CC-42CA-971D-4886C9FA5727}" presName="hierChild4" presStyleCnt="0"/>
      <dgm:spPr/>
    </dgm:pt>
    <dgm:pt modelId="{29912831-6A71-480F-BD87-3AFC07981B7A}" type="pres">
      <dgm:prSet presAssocID="{E048187C-F0CC-42CA-971D-4886C9FA5727}" presName="hierChild5" presStyleCnt="0"/>
      <dgm:spPr/>
    </dgm:pt>
    <dgm:pt modelId="{307A15B9-991D-40E4-B7DC-0C290EE806C2}" type="pres">
      <dgm:prSet presAssocID="{B9789707-FA15-4A06-B3D9-FBF1337C71CA}" presName="hierChild3" presStyleCnt="0"/>
      <dgm:spPr/>
    </dgm:pt>
    <dgm:pt modelId="{7B79BCAD-4C38-41D9-85BC-AAAE02615C21}" type="pres">
      <dgm:prSet presAssocID="{6B05AE17-DC41-4588-B529-2549A80CAA56}" presName="hierRoot1" presStyleCnt="0">
        <dgm:presLayoutVars>
          <dgm:hierBranch val="init"/>
        </dgm:presLayoutVars>
      </dgm:prSet>
      <dgm:spPr/>
    </dgm:pt>
    <dgm:pt modelId="{E1809894-BD9E-4169-A61C-6FD832AF240E}" type="pres">
      <dgm:prSet presAssocID="{6B05AE17-DC41-4588-B529-2549A80CAA56}" presName="rootComposite1" presStyleCnt="0"/>
      <dgm:spPr/>
    </dgm:pt>
    <dgm:pt modelId="{7CE56F71-2643-4594-88B3-C41DCF78DAA4}" type="pres">
      <dgm:prSet presAssocID="{6B05AE17-DC41-4588-B529-2549A80CAA56}" presName="rootText1" presStyleLbl="node0" presStyleIdx="1" presStyleCnt="4">
        <dgm:presLayoutVars>
          <dgm:chPref val="3"/>
        </dgm:presLayoutVars>
      </dgm:prSet>
      <dgm:spPr/>
    </dgm:pt>
    <dgm:pt modelId="{EE1C3EC9-D246-4143-B048-7D21AF7C21F4}" type="pres">
      <dgm:prSet presAssocID="{6B05AE17-DC41-4588-B529-2549A80CAA56}" presName="rootConnector1" presStyleLbl="node1" presStyleIdx="0" presStyleCnt="0"/>
      <dgm:spPr/>
    </dgm:pt>
    <dgm:pt modelId="{220F8DC2-EACE-4706-BB71-59A127997755}" type="pres">
      <dgm:prSet presAssocID="{6B05AE17-DC41-4588-B529-2549A80CAA56}" presName="hierChild2" presStyleCnt="0"/>
      <dgm:spPr/>
    </dgm:pt>
    <dgm:pt modelId="{68C7B77F-322F-4B8E-B1E3-563BBEF12C5A}" type="pres">
      <dgm:prSet presAssocID="{92FDCFEA-E799-45DF-B7B0-62FFD9583B5A}" presName="Name37" presStyleLbl="parChTrans1D2" presStyleIdx="1" presStyleCnt="2"/>
      <dgm:spPr/>
    </dgm:pt>
    <dgm:pt modelId="{E7304BFE-D2EB-4C90-9C81-E59B50588D21}" type="pres">
      <dgm:prSet presAssocID="{51122502-94A6-41F6-BA38-2E94C02C6BB9}" presName="hierRoot2" presStyleCnt="0">
        <dgm:presLayoutVars>
          <dgm:hierBranch val="init"/>
        </dgm:presLayoutVars>
      </dgm:prSet>
      <dgm:spPr/>
    </dgm:pt>
    <dgm:pt modelId="{77FD6FCE-0E90-49C4-895A-6E4A13D5EFEF}" type="pres">
      <dgm:prSet presAssocID="{51122502-94A6-41F6-BA38-2E94C02C6BB9}" presName="rootComposite" presStyleCnt="0"/>
      <dgm:spPr/>
    </dgm:pt>
    <dgm:pt modelId="{8C518448-2A3C-4E32-9BF7-58EBB0859E0B}" type="pres">
      <dgm:prSet presAssocID="{51122502-94A6-41F6-BA38-2E94C02C6BB9}" presName="rootText" presStyleLbl="node2" presStyleIdx="1" presStyleCnt="2">
        <dgm:presLayoutVars>
          <dgm:chPref val="3"/>
        </dgm:presLayoutVars>
      </dgm:prSet>
      <dgm:spPr/>
    </dgm:pt>
    <dgm:pt modelId="{D1C1CD86-4245-4BF4-A462-FC0D800BD2EB}" type="pres">
      <dgm:prSet presAssocID="{51122502-94A6-41F6-BA38-2E94C02C6BB9}" presName="rootConnector" presStyleLbl="node2" presStyleIdx="1" presStyleCnt="2"/>
      <dgm:spPr/>
    </dgm:pt>
    <dgm:pt modelId="{C7EC1E43-D17F-4C26-8C8E-BCC2613B84E5}" type="pres">
      <dgm:prSet presAssocID="{51122502-94A6-41F6-BA38-2E94C02C6BB9}" presName="hierChild4" presStyleCnt="0"/>
      <dgm:spPr/>
    </dgm:pt>
    <dgm:pt modelId="{58B3D624-0115-4376-B040-63B2C478324A}" type="pres">
      <dgm:prSet presAssocID="{51122502-94A6-41F6-BA38-2E94C02C6BB9}" presName="hierChild5" presStyleCnt="0"/>
      <dgm:spPr/>
    </dgm:pt>
    <dgm:pt modelId="{AB2A0FC5-0681-4AA6-A2C2-512B691CC766}" type="pres">
      <dgm:prSet presAssocID="{6B05AE17-DC41-4588-B529-2549A80CAA56}" presName="hierChild3" presStyleCnt="0"/>
      <dgm:spPr/>
    </dgm:pt>
    <dgm:pt modelId="{BF39B7D1-F980-4343-A678-07B1338DA447}" type="pres">
      <dgm:prSet presAssocID="{0188089D-AC42-4E9F-B8CD-E334F199D6B0}" presName="hierRoot1" presStyleCnt="0">
        <dgm:presLayoutVars>
          <dgm:hierBranch val="init"/>
        </dgm:presLayoutVars>
      </dgm:prSet>
      <dgm:spPr/>
    </dgm:pt>
    <dgm:pt modelId="{E2617652-9767-46F4-A273-217585A96064}" type="pres">
      <dgm:prSet presAssocID="{0188089D-AC42-4E9F-B8CD-E334F199D6B0}" presName="rootComposite1" presStyleCnt="0"/>
      <dgm:spPr/>
    </dgm:pt>
    <dgm:pt modelId="{EF63C4AE-A8AB-4761-8931-71B300BC1328}" type="pres">
      <dgm:prSet presAssocID="{0188089D-AC42-4E9F-B8CD-E334F199D6B0}" presName="rootText1" presStyleLbl="node0" presStyleIdx="2" presStyleCnt="4">
        <dgm:presLayoutVars>
          <dgm:chPref val="3"/>
        </dgm:presLayoutVars>
      </dgm:prSet>
      <dgm:spPr/>
    </dgm:pt>
    <dgm:pt modelId="{0D9468E0-EB79-459E-BEEE-0F906C79611E}" type="pres">
      <dgm:prSet presAssocID="{0188089D-AC42-4E9F-B8CD-E334F199D6B0}" presName="rootConnector1" presStyleLbl="node1" presStyleIdx="0" presStyleCnt="0"/>
      <dgm:spPr/>
    </dgm:pt>
    <dgm:pt modelId="{CC483D3C-CD0E-4EB9-8155-4DD26D35C3F4}" type="pres">
      <dgm:prSet presAssocID="{0188089D-AC42-4E9F-B8CD-E334F199D6B0}" presName="hierChild2" presStyleCnt="0"/>
      <dgm:spPr/>
    </dgm:pt>
    <dgm:pt modelId="{F9CBF4B8-0735-4CE2-BC7F-D0A46130737B}" type="pres">
      <dgm:prSet presAssocID="{0188089D-AC42-4E9F-B8CD-E334F199D6B0}" presName="hierChild3" presStyleCnt="0"/>
      <dgm:spPr/>
    </dgm:pt>
    <dgm:pt modelId="{DB60A92E-74BD-40AD-A2D8-600914D38A56}" type="pres">
      <dgm:prSet presAssocID="{55A2CCC3-1848-49AF-A51E-1EB63A654E88}" presName="hierRoot1" presStyleCnt="0">
        <dgm:presLayoutVars>
          <dgm:hierBranch val="init"/>
        </dgm:presLayoutVars>
      </dgm:prSet>
      <dgm:spPr/>
    </dgm:pt>
    <dgm:pt modelId="{4D8D43EA-8B39-4DE8-8EC3-DB92C1544D3C}" type="pres">
      <dgm:prSet presAssocID="{55A2CCC3-1848-49AF-A51E-1EB63A654E88}" presName="rootComposite1" presStyleCnt="0"/>
      <dgm:spPr/>
    </dgm:pt>
    <dgm:pt modelId="{15F5B371-AC81-4CE5-A9EB-FAF217C38CE2}" type="pres">
      <dgm:prSet presAssocID="{55A2CCC3-1848-49AF-A51E-1EB63A654E88}" presName="rootText1" presStyleLbl="node0" presStyleIdx="3" presStyleCnt="4">
        <dgm:presLayoutVars>
          <dgm:chPref val="3"/>
        </dgm:presLayoutVars>
      </dgm:prSet>
      <dgm:spPr/>
    </dgm:pt>
    <dgm:pt modelId="{7E8B0BFE-9154-43F5-9799-0C11CA8C20C6}" type="pres">
      <dgm:prSet presAssocID="{55A2CCC3-1848-49AF-A51E-1EB63A654E88}" presName="rootConnector1" presStyleLbl="node1" presStyleIdx="0" presStyleCnt="0"/>
      <dgm:spPr/>
    </dgm:pt>
    <dgm:pt modelId="{BC12E767-3983-454E-8986-944F9C06AB3A}" type="pres">
      <dgm:prSet presAssocID="{55A2CCC3-1848-49AF-A51E-1EB63A654E88}" presName="hierChild2" presStyleCnt="0"/>
      <dgm:spPr/>
    </dgm:pt>
    <dgm:pt modelId="{4648E327-F905-4191-94E8-22FDD44F8E72}" type="pres">
      <dgm:prSet presAssocID="{55A2CCC3-1848-49AF-A51E-1EB63A654E88}" presName="hierChild3" presStyleCnt="0"/>
      <dgm:spPr/>
    </dgm:pt>
  </dgm:ptLst>
  <dgm:cxnLst>
    <dgm:cxn modelId="{0D828301-8912-46CB-8F56-63843B5A4EAD}" type="presOf" srcId="{E048187C-F0CC-42CA-971D-4886C9FA5727}" destId="{67D6A42B-6082-4D09-9EC4-6ED21178445C}" srcOrd="1" destOrd="0" presId="urn:microsoft.com/office/officeart/2005/8/layout/orgChart1"/>
    <dgm:cxn modelId="{4C3AD810-ACDB-45CA-B65D-4C645A3212A5}" srcId="{47A7F32F-209B-4D02-8737-E061E4E19778}" destId="{55A2CCC3-1848-49AF-A51E-1EB63A654E88}" srcOrd="3" destOrd="0" parTransId="{1D811CE2-9937-463F-B220-64FB793E3D0B}" sibTransId="{980F9EAC-753F-46F4-AC5F-11D644AA57B7}"/>
    <dgm:cxn modelId="{6883C414-13F5-495C-B051-3D4B344FA01C}" type="presOf" srcId="{51122502-94A6-41F6-BA38-2E94C02C6BB9}" destId="{8C518448-2A3C-4E32-9BF7-58EBB0859E0B}" srcOrd="0" destOrd="0" presId="urn:microsoft.com/office/officeart/2005/8/layout/orgChart1"/>
    <dgm:cxn modelId="{8A049216-77AF-45BC-A8BF-0FAC1887B218}" srcId="{47A7F32F-209B-4D02-8737-E061E4E19778}" destId="{0188089D-AC42-4E9F-B8CD-E334F199D6B0}" srcOrd="2" destOrd="0" parTransId="{4DCC7A3E-91B2-4B92-9840-8516D51FD577}" sibTransId="{E9E4C8E7-431D-4466-8D65-89B5D9B98A10}"/>
    <dgm:cxn modelId="{CA3FC22E-419D-42E3-9E6D-19E39A4C6E21}" type="presOf" srcId="{6B05AE17-DC41-4588-B529-2549A80CAA56}" destId="{EE1C3EC9-D246-4143-B048-7D21AF7C21F4}" srcOrd="1" destOrd="0" presId="urn:microsoft.com/office/officeart/2005/8/layout/orgChart1"/>
    <dgm:cxn modelId="{DD489E33-4474-4B6A-9F67-FC930D9281B3}" type="presOf" srcId="{2208B2A4-1A4E-491D-A36A-5BA006087CB8}" destId="{AEE2EA73-7F0A-45DE-A11A-14DE1CD8C76F}" srcOrd="0" destOrd="0" presId="urn:microsoft.com/office/officeart/2005/8/layout/orgChart1"/>
    <dgm:cxn modelId="{1C1B8C39-DE94-482A-A1FC-AAA89C163998}" type="presOf" srcId="{92FDCFEA-E799-45DF-B7B0-62FFD9583B5A}" destId="{68C7B77F-322F-4B8E-B1E3-563BBEF12C5A}" srcOrd="0" destOrd="0" presId="urn:microsoft.com/office/officeart/2005/8/layout/orgChart1"/>
    <dgm:cxn modelId="{D4869F3A-1463-4D20-B337-C71CB554C573}" type="presOf" srcId="{B9789707-FA15-4A06-B3D9-FBF1337C71CA}" destId="{DB57475E-9B0D-4E04-A909-5609E58600D8}" srcOrd="1" destOrd="0" presId="urn:microsoft.com/office/officeart/2005/8/layout/orgChart1"/>
    <dgm:cxn modelId="{89DBFA4D-34E0-4040-9F8E-41604454A7C9}" srcId="{B9789707-FA15-4A06-B3D9-FBF1337C71CA}" destId="{E048187C-F0CC-42CA-971D-4886C9FA5727}" srcOrd="0" destOrd="0" parTransId="{2208B2A4-1A4E-491D-A36A-5BA006087CB8}" sibTransId="{9BFC46AA-C23A-45A6-942C-51A5E595C835}"/>
    <dgm:cxn modelId="{0C73F853-2DAB-424E-828C-2998B20B7E44}" srcId="{47A7F32F-209B-4D02-8737-E061E4E19778}" destId="{B9789707-FA15-4A06-B3D9-FBF1337C71CA}" srcOrd="0" destOrd="0" parTransId="{BAB39309-B836-4F8E-B55D-F85FA251871F}" sibTransId="{71D8FFB5-4FF0-4881-B033-B50162BD86DA}"/>
    <dgm:cxn modelId="{DE836989-AE58-4A5A-9EFA-8F4EB00B30F2}" type="presOf" srcId="{0188089D-AC42-4E9F-B8CD-E334F199D6B0}" destId="{0D9468E0-EB79-459E-BEEE-0F906C79611E}" srcOrd="1" destOrd="0" presId="urn:microsoft.com/office/officeart/2005/8/layout/orgChart1"/>
    <dgm:cxn modelId="{C3AA4B9E-0B82-499E-8568-59174BB68F01}" srcId="{6B05AE17-DC41-4588-B529-2549A80CAA56}" destId="{51122502-94A6-41F6-BA38-2E94C02C6BB9}" srcOrd="0" destOrd="0" parTransId="{92FDCFEA-E799-45DF-B7B0-62FFD9583B5A}" sibTransId="{5A594730-7539-4F26-8C4A-158FB3E2247C}"/>
    <dgm:cxn modelId="{AF8C2FA8-4477-4559-83A2-27E964C1F92E}" srcId="{47A7F32F-209B-4D02-8737-E061E4E19778}" destId="{6B05AE17-DC41-4588-B529-2549A80CAA56}" srcOrd="1" destOrd="0" parTransId="{1BAF4E1E-1991-46E5-A774-CEA7FAEF15EA}" sibTransId="{AEAD5C99-84F8-4394-A348-86D21448CF7C}"/>
    <dgm:cxn modelId="{1D6265A8-0BDA-4339-957C-3ACDDBC807E7}" type="presOf" srcId="{E048187C-F0CC-42CA-971D-4886C9FA5727}" destId="{A40049E6-8A23-45D0-8390-0DAD10B501D7}" srcOrd="0" destOrd="0" presId="urn:microsoft.com/office/officeart/2005/8/layout/orgChart1"/>
    <dgm:cxn modelId="{EE7ACBAB-043A-48D1-BF3D-1E292F61E274}" type="presOf" srcId="{55A2CCC3-1848-49AF-A51E-1EB63A654E88}" destId="{7E8B0BFE-9154-43F5-9799-0C11CA8C20C6}" srcOrd="1" destOrd="0" presId="urn:microsoft.com/office/officeart/2005/8/layout/orgChart1"/>
    <dgm:cxn modelId="{76ECC0AE-4503-4E6B-A584-8C0DBF63CBF1}" type="presOf" srcId="{B9789707-FA15-4A06-B3D9-FBF1337C71CA}" destId="{D45F159D-A62E-4D74-AD22-4D8535D8B8F6}" srcOrd="0" destOrd="0" presId="urn:microsoft.com/office/officeart/2005/8/layout/orgChart1"/>
    <dgm:cxn modelId="{56618FB4-648D-44EE-8A6C-D33F11070E26}" type="presOf" srcId="{0188089D-AC42-4E9F-B8CD-E334F199D6B0}" destId="{EF63C4AE-A8AB-4761-8931-71B300BC1328}" srcOrd="0" destOrd="0" presId="urn:microsoft.com/office/officeart/2005/8/layout/orgChart1"/>
    <dgm:cxn modelId="{9B2954D0-29EF-4FC1-9669-BDA1CC5864B3}" type="presOf" srcId="{47A7F32F-209B-4D02-8737-E061E4E19778}" destId="{7EC8F6FF-BC2B-4AC7-BBC2-F1D882C56D6F}" srcOrd="0" destOrd="0" presId="urn:microsoft.com/office/officeart/2005/8/layout/orgChart1"/>
    <dgm:cxn modelId="{3C0500D6-B40B-420D-B068-C6CEF4B762AB}" type="presOf" srcId="{6B05AE17-DC41-4588-B529-2549A80CAA56}" destId="{7CE56F71-2643-4594-88B3-C41DCF78DAA4}" srcOrd="0" destOrd="0" presId="urn:microsoft.com/office/officeart/2005/8/layout/orgChart1"/>
    <dgm:cxn modelId="{B8E939EB-0563-47DA-A636-84ACA6BBF7C9}" type="presOf" srcId="{55A2CCC3-1848-49AF-A51E-1EB63A654E88}" destId="{15F5B371-AC81-4CE5-A9EB-FAF217C38CE2}" srcOrd="0" destOrd="0" presId="urn:microsoft.com/office/officeart/2005/8/layout/orgChart1"/>
    <dgm:cxn modelId="{CD15B7F9-B87E-437A-8B55-0E640FD6A479}" type="presOf" srcId="{51122502-94A6-41F6-BA38-2E94C02C6BB9}" destId="{D1C1CD86-4245-4BF4-A462-FC0D800BD2EB}" srcOrd="1" destOrd="0" presId="urn:microsoft.com/office/officeart/2005/8/layout/orgChart1"/>
    <dgm:cxn modelId="{E3BF85E2-3641-4B08-8DF8-FEBCEDC3C840}" type="presParOf" srcId="{7EC8F6FF-BC2B-4AC7-BBC2-F1D882C56D6F}" destId="{E12D5DB0-4AFA-4BE3-8EE6-F87FE8E3D020}" srcOrd="0" destOrd="0" presId="urn:microsoft.com/office/officeart/2005/8/layout/orgChart1"/>
    <dgm:cxn modelId="{F9DD197E-585E-4C5C-97FD-F020BAE7D61E}" type="presParOf" srcId="{E12D5DB0-4AFA-4BE3-8EE6-F87FE8E3D020}" destId="{A7A7DBB7-53AB-4E33-A839-60F77A0260EC}" srcOrd="0" destOrd="0" presId="urn:microsoft.com/office/officeart/2005/8/layout/orgChart1"/>
    <dgm:cxn modelId="{19D24496-C362-4156-8FEF-EA1A40BF8125}" type="presParOf" srcId="{A7A7DBB7-53AB-4E33-A839-60F77A0260EC}" destId="{D45F159D-A62E-4D74-AD22-4D8535D8B8F6}" srcOrd="0" destOrd="0" presId="urn:microsoft.com/office/officeart/2005/8/layout/orgChart1"/>
    <dgm:cxn modelId="{6E4C0615-12BB-4076-943F-E5940FC81404}" type="presParOf" srcId="{A7A7DBB7-53AB-4E33-A839-60F77A0260EC}" destId="{DB57475E-9B0D-4E04-A909-5609E58600D8}" srcOrd="1" destOrd="0" presId="urn:microsoft.com/office/officeart/2005/8/layout/orgChart1"/>
    <dgm:cxn modelId="{31596CE3-83BC-4B5E-AFB4-2912641B80EA}" type="presParOf" srcId="{E12D5DB0-4AFA-4BE3-8EE6-F87FE8E3D020}" destId="{B2FE9087-92D8-41B2-B6C2-3E013B8DC7CA}" srcOrd="1" destOrd="0" presId="urn:microsoft.com/office/officeart/2005/8/layout/orgChart1"/>
    <dgm:cxn modelId="{E81A2484-CD79-42E5-AD6D-878FA8FB85E8}" type="presParOf" srcId="{B2FE9087-92D8-41B2-B6C2-3E013B8DC7CA}" destId="{AEE2EA73-7F0A-45DE-A11A-14DE1CD8C76F}" srcOrd="0" destOrd="0" presId="urn:microsoft.com/office/officeart/2005/8/layout/orgChart1"/>
    <dgm:cxn modelId="{54942E78-4504-4045-B95A-F7C52BEBC4F9}" type="presParOf" srcId="{B2FE9087-92D8-41B2-B6C2-3E013B8DC7CA}" destId="{0D10361C-5890-4352-944F-7B0F2BD06F84}" srcOrd="1" destOrd="0" presId="urn:microsoft.com/office/officeart/2005/8/layout/orgChart1"/>
    <dgm:cxn modelId="{48129CFD-3D6C-445A-8C99-95729FC2A026}" type="presParOf" srcId="{0D10361C-5890-4352-944F-7B0F2BD06F84}" destId="{25A6031D-1A0C-449F-BF72-D3CA581BA8E7}" srcOrd="0" destOrd="0" presId="urn:microsoft.com/office/officeart/2005/8/layout/orgChart1"/>
    <dgm:cxn modelId="{0609E49C-A628-499A-A11E-698AA80E8C82}" type="presParOf" srcId="{25A6031D-1A0C-449F-BF72-D3CA581BA8E7}" destId="{A40049E6-8A23-45D0-8390-0DAD10B501D7}" srcOrd="0" destOrd="0" presId="urn:microsoft.com/office/officeart/2005/8/layout/orgChart1"/>
    <dgm:cxn modelId="{68D00B31-649B-45AE-A4E6-E15B2CD71FCB}" type="presParOf" srcId="{25A6031D-1A0C-449F-BF72-D3CA581BA8E7}" destId="{67D6A42B-6082-4D09-9EC4-6ED21178445C}" srcOrd="1" destOrd="0" presId="urn:microsoft.com/office/officeart/2005/8/layout/orgChart1"/>
    <dgm:cxn modelId="{F776540F-1B5C-4A6F-BF2A-CA953E2E37D6}" type="presParOf" srcId="{0D10361C-5890-4352-944F-7B0F2BD06F84}" destId="{549FF65B-411E-4EEA-9D1F-92F7B69C4C4C}" srcOrd="1" destOrd="0" presId="urn:microsoft.com/office/officeart/2005/8/layout/orgChart1"/>
    <dgm:cxn modelId="{693D83D2-94A9-4E1A-9675-8DFE7D41DC9A}" type="presParOf" srcId="{0D10361C-5890-4352-944F-7B0F2BD06F84}" destId="{29912831-6A71-480F-BD87-3AFC07981B7A}" srcOrd="2" destOrd="0" presId="urn:microsoft.com/office/officeart/2005/8/layout/orgChart1"/>
    <dgm:cxn modelId="{FE0792FB-9A0A-4D66-9CAD-CADD6913472E}" type="presParOf" srcId="{E12D5DB0-4AFA-4BE3-8EE6-F87FE8E3D020}" destId="{307A15B9-991D-40E4-B7DC-0C290EE806C2}" srcOrd="2" destOrd="0" presId="urn:microsoft.com/office/officeart/2005/8/layout/orgChart1"/>
    <dgm:cxn modelId="{89EAF209-6AFB-4CA2-A826-95EFACF4B113}" type="presParOf" srcId="{7EC8F6FF-BC2B-4AC7-BBC2-F1D882C56D6F}" destId="{7B79BCAD-4C38-41D9-85BC-AAAE02615C21}" srcOrd="1" destOrd="0" presId="urn:microsoft.com/office/officeart/2005/8/layout/orgChart1"/>
    <dgm:cxn modelId="{B75599AD-3503-49D4-BC57-C18610758A03}" type="presParOf" srcId="{7B79BCAD-4C38-41D9-85BC-AAAE02615C21}" destId="{E1809894-BD9E-4169-A61C-6FD832AF240E}" srcOrd="0" destOrd="0" presId="urn:microsoft.com/office/officeart/2005/8/layout/orgChart1"/>
    <dgm:cxn modelId="{796C7843-D07F-4697-9C06-3CC85347985E}" type="presParOf" srcId="{E1809894-BD9E-4169-A61C-6FD832AF240E}" destId="{7CE56F71-2643-4594-88B3-C41DCF78DAA4}" srcOrd="0" destOrd="0" presId="urn:microsoft.com/office/officeart/2005/8/layout/orgChart1"/>
    <dgm:cxn modelId="{DA7C9036-C472-45DE-A2D6-36B3E240C055}" type="presParOf" srcId="{E1809894-BD9E-4169-A61C-6FD832AF240E}" destId="{EE1C3EC9-D246-4143-B048-7D21AF7C21F4}" srcOrd="1" destOrd="0" presId="urn:microsoft.com/office/officeart/2005/8/layout/orgChart1"/>
    <dgm:cxn modelId="{3BD3AE38-FF1E-4C3B-B903-87F1AA9E6A27}" type="presParOf" srcId="{7B79BCAD-4C38-41D9-85BC-AAAE02615C21}" destId="{220F8DC2-EACE-4706-BB71-59A127997755}" srcOrd="1" destOrd="0" presId="urn:microsoft.com/office/officeart/2005/8/layout/orgChart1"/>
    <dgm:cxn modelId="{4571F668-152D-48B5-84CE-56D90D249570}" type="presParOf" srcId="{220F8DC2-EACE-4706-BB71-59A127997755}" destId="{68C7B77F-322F-4B8E-B1E3-563BBEF12C5A}" srcOrd="0" destOrd="0" presId="urn:microsoft.com/office/officeart/2005/8/layout/orgChart1"/>
    <dgm:cxn modelId="{8C417E21-981A-4F4E-BCD8-233DA2211027}" type="presParOf" srcId="{220F8DC2-EACE-4706-BB71-59A127997755}" destId="{E7304BFE-D2EB-4C90-9C81-E59B50588D21}" srcOrd="1" destOrd="0" presId="urn:microsoft.com/office/officeart/2005/8/layout/orgChart1"/>
    <dgm:cxn modelId="{5175527B-A2F0-4959-ACB8-BED3FED7008C}" type="presParOf" srcId="{E7304BFE-D2EB-4C90-9C81-E59B50588D21}" destId="{77FD6FCE-0E90-49C4-895A-6E4A13D5EFEF}" srcOrd="0" destOrd="0" presId="urn:microsoft.com/office/officeart/2005/8/layout/orgChart1"/>
    <dgm:cxn modelId="{35D87F6E-F34D-43A4-B9D5-49A584EF9E2B}" type="presParOf" srcId="{77FD6FCE-0E90-49C4-895A-6E4A13D5EFEF}" destId="{8C518448-2A3C-4E32-9BF7-58EBB0859E0B}" srcOrd="0" destOrd="0" presId="urn:microsoft.com/office/officeart/2005/8/layout/orgChart1"/>
    <dgm:cxn modelId="{B38F3B39-DF85-41CD-BE2A-7151768E6698}" type="presParOf" srcId="{77FD6FCE-0E90-49C4-895A-6E4A13D5EFEF}" destId="{D1C1CD86-4245-4BF4-A462-FC0D800BD2EB}" srcOrd="1" destOrd="0" presId="urn:microsoft.com/office/officeart/2005/8/layout/orgChart1"/>
    <dgm:cxn modelId="{4D36136D-ADAE-4F50-AA3A-98CE1759E9B8}" type="presParOf" srcId="{E7304BFE-D2EB-4C90-9C81-E59B50588D21}" destId="{C7EC1E43-D17F-4C26-8C8E-BCC2613B84E5}" srcOrd="1" destOrd="0" presId="urn:microsoft.com/office/officeart/2005/8/layout/orgChart1"/>
    <dgm:cxn modelId="{BE7A5A2C-14CC-452C-8BA2-D7DF428F7D0D}" type="presParOf" srcId="{E7304BFE-D2EB-4C90-9C81-E59B50588D21}" destId="{58B3D624-0115-4376-B040-63B2C478324A}" srcOrd="2" destOrd="0" presId="urn:microsoft.com/office/officeart/2005/8/layout/orgChart1"/>
    <dgm:cxn modelId="{A00695D0-7735-4648-A41B-6C66725F5466}" type="presParOf" srcId="{7B79BCAD-4C38-41D9-85BC-AAAE02615C21}" destId="{AB2A0FC5-0681-4AA6-A2C2-512B691CC766}" srcOrd="2" destOrd="0" presId="urn:microsoft.com/office/officeart/2005/8/layout/orgChart1"/>
    <dgm:cxn modelId="{D5CBCBBC-FC32-4AA6-97B4-BA9603DC6003}" type="presParOf" srcId="{7EC8F6FF-BC2B-4AC7-BBC2-F1D882C56D6F}" destId="{BF39B7D1-F980-4343-A678-07B1338DA447}" srcOrd="2" destOrd="0" presId="urn:microsoft.com/office/officeart/2005/8/layout/orgChart1"/>
    <dgm:cxn modelId="{A5652A38-7397-4D7C-9E01-D1669C892AF1}" type="presParOf" srcId="{BF39B7D1-F980-4343-A678-07B1338DA447}" destId="{E2617652-9767-46F4-A273-217585A96064}" srcOrd="0" destOrd="0" presId="urn:microsoft.com/office/officeart/2005/8/layout/orgChart1"/>
    <dgm:cxn modelId="{6349637E-2FC6-4242-A9FD-AFB6A723B3F3}" type="presParOf" srcId="{E2617652-9767-46F4-A273-217585A96064}" destId="{EF63C4AE-A8AB-4761-8931-71B300BC1328}" srcOrd="0" destOrd="0" presId="urn:microsoft.com/office/officeart/2005/8/layout/orgChart1"/>
    <dgm:cxn modelId="{048F7A90-EF6D-456C-9319-23BE2C78E1EE}" type="presParOf" srcId="{E2617652-9767-46F4-A273-217585A96064}" destId="{0D9468E0-EB79-459E-BEEE-0F906C79611E}" srcOrd="1" destOrd="0" presId="urn:microsoft.com/office/officeart/2005/8/layout/orgChart1"/>
    <dgm:cxn modelId="{75CA8BE1-A4C0-4935-B8B0-76BDF6A754A1}" type="presParOf" srcId="{BF39B7D1-F980-4343-A678-07B1338DA447}" destId="{CC483D3C-CD0E-4EB9-8155-4DD26D35C3F4}" srcOrd="1" destOrd="0" presId="urn:microsoft.com/office/officeart/2005/8/layout/orgChart1"/>
    <dgm:cxn modelId="{795AEDC6-D1DB-4062-8A5C-DE0C33950213}" type="presParOf" srcId="{BF39B7D1-F980-4343-A678-07B1338DA447}" destId="{F9CBF4B8-0735-4CE2-BC7F-D0A46130737B}" srcOrd="2" destOrd="0" presId="urn:microsoft.com/office/officeart/2005/8/layout/orgChart1"/>
    <dgm:cxn modelId="{C6CF933D-3919-4053-B4E0-1F53A19B9579}" type="presParOf" srcId="{7EC8F6FF-BC2B-4AC7-BBC2-F1D882C56D6F}" destId="{DB60A92E-74BD-40AD-A2D8-600914D38A56}" srcOrd="3" destOrd="0" presId="urn:microsoft.com/office/officeart/2005/8/layout/orgChart1"/>
    <dgm:cxn modelId="{2376E82A-6ECB-4979-9D28-D987FD74FC24}" type="presParOf" srcId="{DB60A92E-74BD-40AD-A2D8-600914D38A56}" destId="{4D8D43EA-8B39-4DE8-8EC3-DB92C1544D3C}" srcOrd="0" destOrd="0" presId="urn:microsoft.com/office/officeart/2005/8/layout/orgChart1"/>
    <dgm:cxn modelId="{D44710C8-CEF1-433E-ACF2-8B8FC38D38D0}" type="presParOf" srcId="{4D8D43EA-8B39-4DE8-8EC3-DB92C1544D3C}" destId="{15F5B371-AC81-4CE5-A9EB-FAF217C38CE2}" srcOrd="0" destOrd="0" presId="urn:microsoft.com/office/officeart/2005/8/layout/orgChart1"/>
    <dgm:cxn modelId="{E68B6D4D-A77E-4A4D-BBF3-64B72AE85FBB}" type="presParOf" srcId="{4D8D43EA-8B39-4DE8-8EC3-DB92C1544D3C}" destId="{7E8B0BFE-9154-43F5-9799-0C11CA8C20C6}" srcOrd="1" destOrd="0" presId="urn:microsoft.com/office/officeart/2005/8/layout/orgChart1"/>
    <dgm:cxn modelId="{73B580CC-A465-43E2-8F06-26B7725A4501}" type="presParOf" srcId="{DB60A92E-74BD-40AD-A2D8-600914D38A56}" destId="{BC12E767-3983-454E-8986-944F9C06AB3A}" srcOrd="1" destOrd="0" presId="urn:microsoft.com/office/officeart/2005/8/layout/orgChart1"/>
    <dgm:cxn modelId="{72D1BE99-4CE0-4E47-9BA2-26BD860CF2FB}" type="presParOf" srcId="{DB60A92E-74BD-40AD-A2D8-600914D38A56}" destId="{4648E327-F905-4191-94E8-22FDD44F8E72}"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48330C7-99DB-4F88-A8D0-484816912ED8}"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9E7627A5-3343-49A4-8E1C-8E97BBF73AC6}">
      <dgm:prSet/>
      <dgm:spPr/>
      <dgm:t>
        <a:bodyPr/>
        <a:lstStyle/>
        <a:p>
          <a:r>
            <a:rPr lang="en-GB"/>
            <a:t>We can export-import Flows from Env1 to Env2</a:t>
          </a:r>
          <a:endParaRPr lang="en-US"/>
        </a:p>
      </dgm:t>
    </dgm:pt>
    <dgm:pt modelId="{C74AD0FC-A52E-49CB-9363-3610583842E1}" type="parTrans" cxnId="{B825386E-06A5-4E69-BF85-BAF92A7F13E8}">
      <dgm:prSet/>
      <dgm:spPr/>
      <dgm:t>
        <a:bodyPr/>
        <a:lstStyle/>
        <a:p>
          <a:endParaRPr lang="en-US"/>
        </a:p>
      </dgm:t>
    </dgm:pt>
    <dgm:pt modelId="{3CB52014-282B-4A35-A411-B67BC346F392}" type="sibTrans" cxnId="{B825386E-06A5-4E69-BF85-BAF92A7F13E8}">
      <dgm:prSet/>
      <dgm:spPr/>
      <dgm:t>
        <a:bodyPr/>
        <a:lstStyle/>
        <a:p>
          <a:endParaRPr lang="en-US"/>
        </a:p>
      </dgm:t>
    </dgm:pt>
    <dgm:pt modelId="{F03C0249-7A31-4A2B-8412-588544E8510A}">
      <dgm:prSet/>
      <dgm:spPr/>
      <dgm:t>
        <a:bodyPr/>
        <a:lstStyle/>
        <a:p>
          <a:r>
            <a:rPr lang="en-GB"/>
            <a:t>We have to recreate the connections (fixed in roadmap)</a:t>
          </a:r>
          <a:endParaRPr lang="en-US"/>
        </a:p>
      </dgm:t>
    </dgm:pt>
    <dgm:pt modelId="{DC36791F-BFB4-4A28-A4E0-AE82F23066FA}" type="parTrans" cxnId="{EAFC85A9-13A3-4EC7-8F84-62E6EC2B3D00}">
      <dgm:prSet/>
      <dgm:spPr/>
      <dgm:t>
        <a:bodyPr/>
        <a:lstStyle/>
        <a:p>
          <a:endParaRPr lang="en-US"/>
        </a:p>
      </dgm:t>
    </dgm:pt>
    <dgm:pt modelId="{4FE8CA92-1B76-44CF-9F44-FD48B4CCA8DC}" type="sibTrans" cxnId="{EAFC85A9-13A3-4EC7-8F84-62E6EC2B3D00}">
      <dgm:prSet/>
      <dgm:spPr/>
      <dgm:t>
        <a:bodyPr/>
        <a:lstStyle/>
        <a:p>
          <a:endParaRPr lang="en-US"/>
        </a:p>
      </dgm:t>
    </dgm:pt>
    <dgm:pt modelId="{BA03FB90-EBAB-4BA8-9C02-E69D4B0D2173}">
      <dgm:prSet/>
      <dgm:spPr/>
      <dgm:t>
        <a:bodyPr/>
        <a:lstStyle/>
        <a:p>
          <a:r>
            <a:rPr lang="en-GB"/>
            <a:t>SharePoint lists based on GUID (! From SharePoint test site to SharePoint prod site !)</a:t>
          </a:r>
          <a:endParaRPr lang="en-US"/>
        </a:p>
      </dgm:t>
    </dgm:pt>
    <dgm:pt modelId="{62C8474E-DA1A-4955-8163-7780336F21E2}" type="parTrans" cxnId="{EB972BE5-4111-473A-B6FB-89BF74125437}">
      <dgm:prSet/>
      <dgm:spPr/>
      <dgm:t>
        <a:bodyPr/>
        <a:lstStyle/>
        <a:p>
          <a:endParaRPr lang="en-US"/>
        </a:p>
      </dgm:t>
    </dgm:pt>
    <dgm:pt modelId="{F26D81E2-689F-4C1B-84A9-117C4556FDF6}" type="sibTrans" cxnId="{EB972BE5-4111-473A-B6FB-89BF74125437}">
      <dgm:prSet/>
      <dgm:spPr/>
      <dgm:t>
        <a:bodyPr/>
        <a:lstStyle/>
        <a:p>
          <a:endParaRPr lang="en-US"/>
        </a:p>
      </dgm:t>
    </dgm:pt>
    <dgm:pt modelId="{D1EF02BA-0318-486B-AAF8-AF07398783A4}">
      <dgm:prSet/>
      <dgm:spPr/>
      <dgm:t>
        <a:bodyPr/>
        <a:lstStyle/>
        <a:p>
          <a:r>
            <a:rPr lang="en-GB"/>
            <a:t>On premise data gateway :</a:t>
          </a:r>
          <a:endParaRPr lang="en-US"/>
        </a:p>
      </dgm:t>
    </dgm:pt>
    <dgm:pt modelId="{1855B0F3-6C89-42A1-9533-3C8A8EE7C44B}" type="parTrans" cxnId="{DBF9FFDD-08CD-408B-87B9-D40070A6BD9F}">
      <dgm:prSet/>
      <dgm:spPr/>
      <dgm:t>
        <a:bodyPr/>
        <a:lstStyle/>
        <a:p>
          <a:endParaRPr lang="en-US"/>
        </a:p>
      </dgm:t>
    </dgm:pt>
    <dgm:pt modelId="{75339277-F57D-4FDC-82E0-CDCBA368721F}" type="sibTrans" cxnId="{DBF9FFDD-08CD-408B-87B9-D40070A6BD9F}">
      <dgm:prSet/>
      <dgm:spPr/>
      <dgm:t>
        <a:bodyPr/>
        <a:lstStyle/>
        <a:p>
          <a:endParaRPr lang="en-US"/>
        </a:p>
      </dgm:t>
    </dgm:pt>
    <dgm:pt modelId="{C170C2B7-1C31-408A-92A3-8D77773AE287}">
      <dgm:prSet/>
      <dgm:spPr/>
      <dgm:t>
        <a:bodyPr/>
        <a:lstStyle/>
        <a:p>
          <a:r>
            <a:rPr lang="en-GB"/>
            <a:t>Gateways only in the default environment</a:t>
          </a:r>
          <a:endParaRPr lang="en-US"/>
        </a:p>
      </dgm:t>
    </dgm:pt>
    <dgm:pt modelId="{FC660B56-BA27-43EB-9825-E3A3D3AAA29C}" type="parTrans" cxnId="{3E972AA6-D729-4806-92C2-4354FAF272B0}">
      <dgm:prSet/>
      <dgm:spPr/>
      <dgm:t>
        <a:bodyPr/>
        <a:lstStyle/>
        <a:p>
          <a:endParaRPr lang="en-US"/>
        </a:p>
      </dgm:t>
    </dgm:pt>
    <dgm:pt modelId="{BB1AE2BC-64C5-426F-AFD2-102EE2CE6A00}" type="sibTrans" cxnId="{3E972AA6-D729-4806-92C2-4354FAF272B0}">
      <dgm:prSet/>
      <dgm:spPr/>
      <dgm:t>
        <a:bodyPr/>
        <a:lstStyle/>
        <a:p>
          <a:endParaRPr lang="en-US"/>
        </a:p>
      </dgm:t>
    </dgm:pt>
    <dgm:pt modelId="{BFF4D496-C1E4-4C93-AD78-9628309DD9B0}" type="pres">
      <dgm:prSet presAssocID="{C48330C7-99DB-4F88-A8D0-484816912ED8}" presName="diagram" presStyleCnt="0">
        <dgm:presLayoutVars>
          <dgm:dir/>
          <dgm:resizeHandles val="exact"/>
        </dgm:presLayoutVars>
      </dgm:prSet>
      <dgm:spPr/>
    </dgm:pt>
    <dgm:pt modelId="{2E7603FB-F067-4860-B017-8353E40EE88E}" type="pres">
      <dgm:prSet presAssocID="{9E7627A5-3343-49A4-8E1C-8E97BBF73AC6}" presName="node" presStyleLbl="node1" presStyleIdx="0" presStyleCnt="2">
        <dgm:presLayoutVars>
          <dgm:bulletEnabled val="1"/>
        </dgm:presLayoutVars>
      </dgm:prSet>
      <dgm:spPr/>
    </dgm:pt>
    <dgm:pt modelId="{B981AFE5-0B12-4E53-A125-6915265C9533}" type="pres">
      <dgm:prSet presAssocID="{3CB52014-282B-4A35-A411-B67BC346F392}" presName="sibTrans" presStyleCnt="0"/>
      <dgm:spPr/>
    </dgm:pt>
    <dgm:pt modelId="{A62050BE-76E7-4974-A0C1-E88AE4FE46D2}" type="pres">
      <dgm:prSet presAssocID="{D1EF02BA-0318-486B-AAF8-AF07398783A4}" presName="node" presStyleLbl="node1" presStyleIdx="1" presStyleCnt="2">
        <dgm:presLayoutVars>
          <dgm:bulletEnabled val="1"/>
        </dgm:presLayoutVars>
      </dgm:prSet>
      <dgm:spPr/>
    </dgm:pt>
  </dgm:ptLst>
  <dgm:cxnLst>
    <dgm:cxn modelId="{5260BC0B-8732-4960-8048-93D4DA754783}" type="presOf" srcId="{BA03FB90-EBAB-4BA8-9C02-E69D4B0D2173}" destId="{2E7603FB-F067-4860-B017-8353E40EE88E}" srcOrd="0" destOrd="2" presId="urn:microsoft.com/office/officeart/2005/8/layout/default"/>
    <dgm:cxn modelId="{B825386E-06A5-4E69-BF85-BAF92A7F13E8}" srcId="{C48330C7-99DB-4F88-A8D0-484816912ED8}" destId="{9E7627A5-3343-49A4-8E1C-8E97BBF73AC6}" srcOrd="0" destOrd="0" parTransId="{C74AD0FC-A52E-49CB-9363-3610583842E1}" sibTransId="{3CB52014-282B-4A35-A411-B67BC346F392}"/>
    <dgm:cxn modelId="{51678D4F-2CA8-4492-981D-745C8D75F086}" type="presOf" srcId="{9E7627A5-3343-49A4-8E1C-8E97BBF73AC6}" destId="{2E7603FB-F067-4860-B017-8353E40EE88E}" srcOrd="0" destOrd="0" presId="urn:microsoft.com/office/officeart/2005/8/layout/default"/>
    <dgm:cxn modelId="{5EB15587-3376-40C4-8064-98ECCC0C15B6}" type="presOf" srcId="{C48330C7-99DB-4F88-A8D0-484816912ED8}" destId="{BFF4D496-C1E4-4C93-AD78-9628309DD9B0}" srcOrd="0" destOrd="0" presId="urn:microsoft.com/office/officeart/2005/8/layout/default"/>
    <dgm:cxn modelId="{660D2A98-D711-4695-9D37-0B2DA041FD98}" type="presOf" srcId="{F03C0249-7A31-4A2B-8412-588544E8510A}" destId="{2E7603FB-F067-4860-B017-8353E40EE88E}" srcOrd="0" destOrd="1" presId="urn:microsoft.com/office/officeart/2005/8/layout/default"/>
    <dgm:cxn modelId="{3E972AA6-D729-4806-92C2-4354FAF272B0}" srcId="{D1EF02BA-0318-486B-AAF8-AF07398783A4}" destId="{C170C2B7-1C31-408A-92A3-8D77773AE287}" srcOrd="0" destOrd="0" parTransId="{FC660B56-BA27-43EB-9825-E3A3D3AAA29C}" sibTransId="{BB1AE2BC-64C5-426F-AFD2-102EE2CE6A00}"/>
    <dgm:cxn modelId="{EAFC85A9-13A3-4EC7-8F84-62E6EC2B3D00}" srcId="{9E7627A5-3343-49A4-8E1C-8E97BBF73AC6}" destId="{F03C0249-7A31-4A2B-8412-588544E8510A}" srcOrd="0" destOrd="0" parTransId="{DC36791F-BFB4-4A28-A4E0-AE82F23066FA}" sibTransId="{4FE8CA92-1B76-44CF-9F44-FD48B4CCA8DC}"/>
    <dgm:cxn modelId="{2A225AAD-D2FC-4469-825F-990D7768087E}" type="presOf" srcId="{C170C2B7-1C31-408A-92A3-8D77773AE287}" destId="{A62050BE-76E7-4974-A0C1-E88AE4FE46D2}" srcOrd="0" destOrd="1" presId="urn:microsoft.com/office/officeart/2005/8/layout/default"/>
    <dgm:cxn modelId="{DBF9FFDD-08CD-408B-87B9-D40070A6BD9F}" srcId="{C48330C7-99DB-4F88-A8D0-484816912ED8}" destId="{D1EF02BA-0318-486B-AAF8-AF07398783A4}" srcOrd="1" destOrd="0" parTransId="{1855B0F3-6C89-42A1-9533-3C8A8EE7C44B}" sibTransId="{75339277-F57D-4FDC-82E0-CDCBA368721F}"/>
    <dgm:cxn modelId="{0DBCA1DF-9E5C-4137-A0DB-C53E07C74E8A}" type="presOf" srcId="{D1EF02BA-0318-486B-AAF8-AF07398783A4}" destId="{A62050BE-76E7-4974-A0C1-E88AE4FE46D2}" srcOrd="0" destOrd="0" presId="urn:microsoft.com/office/officeart/2005/8/layout/default"/>
    <dgm:cxn modelId="{EB972BE5-4111-473A-B6FB-89BF74125437}" srcId="{9E7627A5-3343-49A4-8E1C-8E97BBF73AC6}" destId="{BA03FB90-EBAB-4BA8-9C02-E69D4B0D2173}" srcOrd="1" destOrd="0" parTransId="{62C8474E-DA1A-4955-8163-7780336F21E2}" sibTransId="{F26D81E2-689F-4C1B-84A9-117C4556FDF6}"/>
    <dgm:cxn modelId="{5CC40949-282B-4309-BA5F-903F294B2145}" type="presParOf" srcId="{BFF4D496-C1E4-4C93-AD78-9628309DD9B0}" destId="{2E7603FB-F067-4860-B017-8353E40EE88E}" srcOrd="0" destOrd="0" presId="urn:microsoft.com/office/officeart/2005/8/layout/default"/>
    <dgm:cxn modelId="{984D345F-5CB8-4D97-9C04-FAE7C815E884}" type="presParOf" srcId="{BFF4D496-C1E4-4C93-AD78-9628309DD9B0}" destId="{B981AFE5-0B12-4E53-A125-6915265C9533}" srcOrd="1" destOrd="0" presId="urn:microsoft.com/office/officeart/2005/8/layout/default"/>
    <dgm:cxn modelId="{81D6B53D-C8C3-4C1E-B96D-F77BAA636A33}" type="presParOf" srcId="{BFF4D496-C1E4-4C93-AD78-9628309DD9B0}" destId="{A62050BE-76E7-4974-A0C1-E88AE4FE46D2}"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44108E3-5869-4F9E-8C3E-5CAE96CF74F9}"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BCDCDFD8-9A04-471A-810C-2D33318F01B7}">
      <dgm:prSet/>
      <dgm:spPr/>
      <dgm:t>
        <a:bodyPr/>
        <a:lstStyle/>
        <a:p>
          <a:r>
            <a:rPr lang="fr-FR" b="0" i="0" baseline="0" dirty="0"/>
            <a:t>Workflow engine </a:t>
          </a:r>
          <a:r>
            <a:rPr lang="fr-FR" b="0" i="0" baseline="0" dirty="0" err="1"/>
            <a:t>very</a:t>
          </a:r>
          <a:r>
            <a:rPr lang="fr-FR" b="0" i="0" baseline="0" dirty="0"/>
            <a:t> reliable, but test the </a:t>
          </a:r>
          <a:r>
            <a:rPr lang="fr-FR" b="0" i="0" baseline="0" dirty="0" err="1"/>
            <a:t>connectors</a:t>
          </a:r>
          <a:endParaRPr lang="en-US" dirty="0"/>
        </a:p>
      </dgm:t>
    </dgm:pt>
    <dgm:pt modelId="{05FB0326-F522-4582-AA4B-424484D9625A}" type="parTrans" cxnId="{16A858C7-78F3-4563-853C-FA55A1AB1728}">
      <dgm:prSet/>
      <dgm:spPr/>
      <dgm:t>
        <a:bodyPr/>
        <a:lstStyle/>
        <a:p>
          <a:endParaRPr lang="en-US"/>
        </a:p>
      </dgm:t>
    </dgm:pt>
    <dgm:pt modelId="{137FBBC0-8A7D-412D-9CB9-2F11A4276815}" type="sibTrans" cxnId="{16A858C7-78F3-4563-853C-FA55A1AB1728}">
      <dgm:prSet/>
      <dgm:spPr/>
      <dgm:t>
        <a:bodyPr/>
        <a:lstStyle/>
        <a:p>
          <a:endParaRPr lang="en-US"/>
        </a:p>
      </dgm:t>
    </dgm:pt>
    <dgm:pt modelId="{4CDB97E7-85A9-4B51-9E01-9BA1D76EEEAE}">
      <dgm:prSet/>
      <dgm:spPr/>
      <dgm:t>
        <a:bodyPr/>
        <a:lstStyle/>
        <a:p>
          <a:r>
            <a:rPr lang="fr-FR" b="0" i="0" baseline="0"/>
            <a:t>No state machines (but </a:t>
          </a:r>
          <a:r>
            <a:rPr lang="fr-FR" b="0" i="0" baseline="0" err="1"/>
            <a:t>we</a:t>
          </a:r>
          <a:r>
            <a:rPr lang="fr-FR" b="0" i="0" baseline="0"/>
            <a:t> have </a:t>
          </a:r>
          <a:r>
            <a:rPr lang="fr-FR" b="0" i="0" baseline="0" err="1"/>
            <a:t>loops</a:t>
          </a:r>
          <a:r>
            <a:rPr lang="fr-FR" b="0" i="0" baseline="0"/>
            <a:t> and switch)</a:t>
          </a:r>
          <a:endParaRPr lang="en-US"/>
        </a:p>
      </dgm:t>
    </dgm:pt>
    <dgm:pt modelId="{DF10FC6E-56A5-44CC-9729-1DF2C1B7EC3F}" type="parTrans" cxnId="{A34914EC-6DF0-4D05-805D-9475EAC0BDF7}">
      <dgm:prSet/>
      <dgm:spPr/>
      <dgm:t>
        <a:bodyPr/>
        <a:lstStyle/>
        <a:p>
          <a:endParaRPr lang="en-US"/>
        </a:p>
      </dgm:t>
    </dgm:pt>
    <dgm:pt modelId="{8EB8C69F-F89E-4557-8A0A-895F954F9ED8}" type="sibTrans" cxnId="{A34914EC-6DF0-4D05-805D-9475EAC0BDF7}">
      <dgm:prSet/>
      <dgm:spPr/>
      <dgm:t>
        <a:bodyPr/>
        <a:lstStyle/>
        <a:p>
          <a:endParaRPr lang="en-US"/>
        </a:p>
      </dgm:t>
    </dgm:pt>
    <dgm:pt modelId="{2AC39C9E-F099-4F4C-A666-62FC148027FC}">
      <dgm:prSet/>
      <dgm:spPr/>
      <dgm:t>
        <a:bodyPr/>
        <a:lstStyle/>
        <a:p>
          <a:r>
            <a:rPr lang="fr-FR"/>
            <a:t>Approval forms cannot be customized</a:t>
          </a:r>
          <a:endParaRPr lang="en-US"/>
        </a:p>
      </dgm:t>
    </dgm:pt>
    <dgm:pt modelId="{84A9FFD8-A0E8-4A1C-9F43-47B8D5BD9E7C}" type="parTrans" cxnId="{8983CAB3-0AC8-4DDD-AAAA-7816EA0305D3}">
      <dgm:prSet/>
      <dgm:spPr/>
      <dgm:t>
        <a:bodyPr/>
        <a:lstStyle/>
        <a:p>
          <a:endParaRPr lang="en-US"/>
        </a:p>
      </dgm:t>
    </dgm:pt>
    <dgm:pt modelId="{79D34FAA-1C64-434B-87B0-DECE78855D14}" type="sibTrans" cxnId="{8983CAB3-0AC8-4DDD-AAAA-7816EA0305D3}">
      <dgm:prSet/>
      <dgm:spPr/>
      <dgm:t>
        <a:bodyPr/>
        <a:lstStyle/>
        <a:p>
          <a:endParaRPr lang="en-US"/>
        </a:p>
      </dgm:t>
    </dgm:pt>
    <dgm:pt modelId="{69A37ED3-42AE-4446-9905-4243B9F12199}">
      <dgm:prSet/>
      <dgm:spPr/>
      <dgm:t>
        <a:bodyPr/>
        <a:lstStyle/>
        <a:p>
          <a:r>
            <a:rPr lang="fr-FR" b="0" i="0" baseline="0" dirty="0"/>
            <a:t>JSON </a:t>
          </a:r>
          <a:r>
            <a:rPr lang="fr-FR" b="0" i="0" baseline="0" dirty="0" err="1"/>
            <a:t>knowledge</a:t>
          </a:r>
          <a:r>
            <a:rPr lang="fr-FR" b="0" i="0" baseline="0" dirty="0"/>
            <a:t> </a:t>
          </a:r>
          <a:r>
            <a:rPr lang="fr-FR" b="0" i="0" baseline="0" dirty="0" err="1"/>
            <a:t>could</a:t>
          </a:r>
          <a:r>
            <a:rPr lang="fr-FR" b="0" i="0" baseline="0" dirty="0"/>
            <a:t> </a:t>
          </a:r>
          <a:r>
            <a:rPr lang="fr-FR" b="0" i="0" baseline="0" dirty="0" err="1"/>
            <a:t>be</a:t>
          </a:r>
          <a:r>
            <a:rPr lang="fr-FR" b="0" i="0" baseline="0" dirty="0"/>
            <a:t> </a:t>
          </a:r>
          <a:r>
            <a:rPr lang="fr-FR" b="0" i="0" baseline="0" dirty="0" err="1"/>
            <a:t>required</a:t>
          </a:r>
          <a:r>
            <a:rPr lang="fr-FR" b="0" i="0" baseline="0" dirty="0"/>
            <a:t> (but </a:t>
          </a:r>
          <a:r>
            <a:rPr lang="fr-FR" b="0" i="0" baseline="0" dirty="0" err="1"/>
            <a:t>less</a:t>
          </a:r>
          <a:r>
            <a:rPr lang="fr-FR" b="0" i="0" baseline="0" dirty="0"/>
            <a:t> and </a:t>
          </a:r>
          <a:r>
            <a:rPr lang="fr-FR" b="0" i="0" baseline="0" dirty="0" err="1"/>
            <a:t>less</a:t>
          </a:r>
          <a:r>
            <a:rPr lang="fr-FR" b="0" i="0" baseline="0" dirty="0"/>
            <a:t>…)</a:t>
          </a:r>
          <a:endParaRPr lang="en-US" dirty="0"/>
        </a:p>
      </dgm:t>
    </dgm:pt>
    <dgm:pt modelId="{34390394-38FC-430F-9998-8861DCA8B14D}" type="parTrans" cxnId="{ABB79C3D-AB63-4566-8173-B7BA316DB82E}">
      <dgm:prSet/>
      <dgm:spPr/>
      <dgm:t>
        <a:bodyPr/>
        <a:lstStyle/>
        <a:p>
          <a:endParaRPr lang="en-US"/>
        </a:p>
      </dgm:t>
    </dgm:pt>
    <dgm:pt modelId="{C883721F-EB59-43D6-AC2B-42FBD3C19503}" type="sibTrans" cxnId="{ABB79C3D-AB63-4566-8173-B7BA316DB82E}">
      <dgm:prSet/>
      <dgm:spPr/>
      <dgm:t>
        <a:bodyPr/>
        <a:lstStyle/>
        <a:p>
          <a:endParaRPr lang="en-US"/>
        </a:p>
      </dgm:t>
    </dgm:pt>
    <dgm:pt modelId="{34B2C7FC-B1EF-4CE5-BBFA-360CA3E67FEC}">
      <dgm:prSet/>
      <dgm:spPr/>
      <dgm:t>
        <a:bodyPr/>
        <a:lstStyle/>
        <a:p>
          <a:r>
            <a:rPr lang="fr-FR" b="0" i="0" baseline="0"/>
            <a:t>Flow duration : 30 days, Approval : 30 days</a:t>
          </a:r>
          <a:endParaRPr lang="en-US"/>
        </a:p>
      </dgm:t>
    </dgm:pt>
    <dgm:pt modelId="{293FAC5A-65AB-4CDD-803C-96BA276B08F6}" type="parTrans" cxnId="{8B40883D-7D07-4E64-9A52-0095769A21F3}">
      <dgm:prSet/>
      <dgm:spPr/>
      <dgm:t>
        <a:bodyPr/>
        <a:lstStyle/>
        <a:p>
          <a:endParaRPr lang="en-US"/>
        </a:p>
      </dgm:t>
    </dgm:pt>
    <dgm:pt modelId="{3EF9CF13-47AD-4ADC-948A-DA6C55C14634}" type="sibTrans" cxnId="{8B40883D-7D07-4E64-9A52-0095769A21F3}">
      <dgm:prSet/>
      <dgm:spPr/>
      <dgm:t>
        <a:bodyPr/>
        <a:lstStyle/>
        <a:p>
          <a:endParaRPr lang="en-US"/>
        </a:p>
      </dgm:t>
    </dgm:pt>
    <dgm:pt modelId="{B52500B1-0975-4CD6-96CF-40BAFEA6098E}">
      <dgm:prSet/>
      <dgm:spPr/>
      <dgm:t>
        <a:bodyPr/>
        <a:lstStyle/>
        <a:p>
          <a:r>
            <a:rPr lang="fr-FR" b="0" i="0" baseline="0" dirty="0"/>
            <a:t>Weak for long business </a:t>
          </a:r>
          <a:r>
            <a:rPr lang="fr-FR" b="0" i="0" baseline="0" dirty="0" err="1"/>
            <a:t>processes</a:t>
          </a:r>
          <a:r>
            <a:rPr lang="fr-FR" b="0" i="0" baseline="0" dirty="0"/>
            <a:t> !</a:t>
          </a:r>
          <a:endParaRPr lang="en-US" dirty="0"/>
        </a:p>
      </dgm:t>
    </dgm:pt>
    <dgm:pt modelId="{0C799454-33C6-42B0-8667-23DFD7529D01}" type="parTrans" cxnId="{C290A2C8-F387-4EAA-B7EF-F1B898CBB6B7}">
      <dgm:prSet/>
      <dgm:spPr/>
      <dgm:t>
        <a:bodyPr/>
        <a:lstStyle/>
        <a:p>
          <a:endParaRPr lang="en-US"/>
        </a:p>
      </dgm:t>
    </dgm:pt>
    <dgm:pt modelId="{1CE763EB-F920-4C97-8C8D-ADD1A4377A82}" type="sibTrans" cxnId="{C290A2C8-F387-4EAA-B7EF-F1B898CBB6B7}">
      <dgm:prSet/>
      <dgm:spPr/>
      <dgm:t>
        <a:bodyPr/>
        <a:lstStyle/>
        <a:p>
          <a:endParaRPr lang="en-US"/>
        </a:p>
      </dgm:t>
    </dgm:pt>
    <dgm:pt modelId="{C230172F-95D9-4E31-AA9B-12D7DA7B3EE1}">
      <dgm:prSet/>
      <dgm:spPr/>
      <dgm:t>
        <a:bodyPr/>
        <a:lstStyle/>
        <a:p>
          <a:r>
            <a:rPr lang="en-US" dirty="0"/>
            <a:t>Expressions : powerful, but steep learning curve</a:t>
          </a:r>
        </a:p>
      </dgm:t>
    </dgm:pt>
    <dgm:pt modelId="{D1AB2AD1-1B14-4787-94B4-483E35AA61E9}" type="parTrans" cxnId="{9DA703C0-CE35-4C2E-B06F-64B41439B144}">
      <dgm:prSet/>
      <dgm:spPr/>
      <dgm:t>
        <a:bodyPr/>
        <a:lstStyle/>
        <a:p>
          <a:endParaRPr lang="en-US"/>
        </a:p>
      </dgm:t>
    </dgm:pt>
    <dgm:pt modelId="{591D4F2E-8D32-4717-9AD3-279D8FC2A735}" type="sibTrans" cxnId="{9DA703C0-CE35-4C2E-B06F-64B41439B144}">
      <dgm:prSet/>
      <dgm:spPr/>
      <dgm:t>
        <a:bodyPr/>
        <a:lstStyle/>
        <a:p>
          <a:endParaRPr lang="en-US"/>
        </a:p>
      </dgm:t>
    </dgm:pt>
    <dgm:pt modelId="{2DCC5A4B-97C3-4E0F-9445-C7447238C70F}" type="pres">
      <dgm:prSet presAssocID="{844108E3-5869-4F9E-8C3E-5CAE96CF74F9}" presName="diagram" presStyleCnt="0">
        <dgm:presLayoutVars>
          <dgm:dir/>
          <dgm:resizeHandles val="exact"/>
        </dgm:presLayoutVars>
      </dgm:prSet>
      <dgm:spPr/>
    </dgm:pt>
    <dgm:pt modelId="{114C63C3-A20E-4DB7-BC97-57133858CCB1}" type="pres">
      <dgm:prSet presAssocID="{BCDCDFD8-9A04-471A-810C-2D33318F01B7}" presName="node" presStyleLbl="node1" presStyleIdx="0" presStyleCnt="6">
        <dgm:presLayoutVars>
          <dgm:bulletEnabled val="1"/>
        </dgm:presLayoutVars>
      </dgm:prSet>
      <dgm:spPr/>
    </dgm:pt>
    <dgm:pt modelId="{F4F61F01-1F41-4811-82D1-C53F8BEC0B76}" type="pres">
      <dgm:prSet presAssocID="{137FBBC0-8A7D-412D-9CB9-2F11A4276815}" presName="sibTrans" presStyleCnt="0"/>
      <dgm:spPr/>
    </dgm:pt>
    <dgm:pt modelId="{8686DFCA-D2A7-4004-BC85-514D49E44D47}" type="pres">
      <dgm:prSet presAssocID="{4CDB97E7-85A9-4B51-9E01-9BA1D76EEEAE}" presName="node" presStyleLbl="node1" presStyleIdx="1" presStyleCnt="6">
        <dgm:presLayoutVars>
          <dgm:bulletEnabled val="1"/>
        </dgm:presLayoutVars>
      </dgm:prSet>
      <dgm:spPr/>
    </dgm:pt>
    <dgm:pt modelId="{A6D89E55-507C-495D-AEC3-3D9E8DBC165A}" type="pres">
      <dgm:prSet presAssocID="{8EB8C69F-F89E-4557-8A0A-895F954F9ED8}" presName="sibTrans" presStyleCnt="0"/>
      <dgm:spPr/>
    </dgm:pt>
    <dgm:pt modelId="{29BAD9F5-FA84-400E-9D74-403E7B62DB87}" type="pres">
      <dgm:prSet presAssocID="{2AC39C9E-F099-4F4C-A666-62FC148027FC}" presName="node" presStyleLbl="node1" presStyleIdx="2" presStyleCnt="6">
        <dgm:presLayoutVars>
          <dgm:bulletEnabled val="1"/>
        </dgm:presLayoutVars>
      </dgm:prSet>
      <dgm:spPr/>
    </dgm:pt>
    <dgm:pt modelId="{630716DB-4A8A-4471-B7A1-90BAD9F9A8E3}" type="pres">
      <dgm:prSet presAssocID="{79D34FAA-1C64-434B-87B0-DECE78855D14}" presName="sibTrans" presStyleCnt="0"/>
      <dgm:spPr/>
    </dgm:pt>
    <dgm:pt modelId="{C332AC36-908C-4324-B241-31903AC085FF}" type="pres">
      <dgm:prSet presAssocID="{69A37ED3-42AE-4446-9905-4243B9F12199}" presName="node" presStyleLbl="node1" presStyleIdx="3" presStyleCnt="6">
        <dgm:presLayoutVars>
          <dgm:bulletEnabled val="1"/>
        </dgm:presLayoutVars>
      </dgm:prSet>
      <dgm:spPr/>
    </dgm:pt>
    <dgm:pt modelId="{8D604F30-8153-4740-92C3-83C71C3523F7}" type="pres">
      <dgm:prSet presAssocID="{C883721F-EB59-43D6-AC2B-42FBD3C19503}" presName="sibTrans" presStyleCnt="0"/>
      <dgm:spPr/>
    </dgm:pt>
    <dgm:pt modelId="{4F49DE55-1E6D-4B8C-ADD2-7652FA2FFBA0}" type="pres">
      <dgm:prSet presAssocID="{34B2C7FC-B1EF-4CE5-BBFA-360CA3E67FEC}" presName="node" presStyleLbl="node1" presStyleIdx="4" presStyleCnt="6" custLinFactNeighborX="117" custLinFactNeighborY="-2188">
        <dgm:presLayoutVars>
          <dgm:bulletEnabled val="1"/>
        </dgm:presLayoutVars>
      </dgm:prSet>
      <dgm:spPr/>
    </dgm:pt>
    <dgm:pt modelId="{C986DA2D-3A4E-46DE-B2B8-6923995D82CD}" type="pres">
      <dgm:prSet presAssocID="{3EF9CF13-47AD-4ADC-948A-DA6C55C14634}" presName="sibTrans" presStyleCnt="0"/>
      <dgm:spPr/>
    </dgm:pt>
    <dgm:pt modelId="{D46B4FC1-81DB-4D78-95A2-BAD2A3112D3F}" type="pres">
      <dgm:prSet presAssocID="{C230172F-95D9-4E31-AA9B-12D7DA7B3EE1}" presName="node" presStyleLbl="node1" presStyleIdx="5" presStyleCnt="6">
        <dgm:presLayoutVars>
          <dgm:bulletEnabled val="1"/>
        </dgm:presLayoutVars>
      </dgm:prSet>
      <dgm:spPr/>
    </dgm:pt>
  </dgm:ptLst>
  <dgm:cxnLst>
    <dgm:cxn modelId="{F0CA2211-18CB-4CC7-A9EC-7254169B3FA1}" type="presOf" srcId="{B52500B1-0975-4CD6-96CF-40BAFEA6098E}" destId="{4F49DE55-1E6D-4B8C-ADD2-7652FA2FFBA0}" srcOrd="0" destOrd="1" presId="urn:microsoft.com/office/officeart/2005/8/layout/default"/>
    <dgm:cxn modelId="{F8300533-6FEC-4754-93F5-A269A20FB632}" type="presOf" srcId="{2AC39C9E-F099-4F4C-A666-62FC148027FC}" destId="{29BAD9F5-FA84-400E-9D74-403E7B62DB87}" srcOrd="0" destOrd="0" presId="urn:microsoft.com/office/officeart/2005/8/layout/default"/>
    <dgm:cxn modelId="{8B40883D-7D07-4E64-9A52-0095769A21F3}" srcId="{844108E3-5869-4F9E-8C3E-5CAE96CF74F9}" destId="{34B2C7FC-B1EF-4CE5-BBFA-360CA3E67FEC}" srcOrd="4" destOrd="0" parTransId="{293FAC5A-65AB-4CDD-803C-96BA276B08F6}" sibTransId="{3EF9CF13-47AD-4ADC-948A-DA6C55C14634}"/>
    <dgm:cxn modelId="{ABB79C3D-AB63-4566-8173-B7BA316DB82E}" srcId="{844108E3-5869-4F9E-8C3E-5CAE96CF74F9}" destId="{69A37ED3-42AE-4446-9905-4243B9F12199}" srcOrd="3" destOrd="0" parTransId="{34390394-38FC-430F-9998-8861DCA8B14D}" sibTransId="{C883721F-EB59-43D6-AC2B-42FBD3C19503}"/>
    <dgm:cxn modelId="{6C4ADB3D-B011-4B86-81F7-749544BAB2CB}" type="presOf" srcId="{844108E3-5869-4F9E-8C3E-5CAE96CF74F9}" destId="{2DCC5A4B-97C3-4E0F-9445-C7447238C70F}" srcOrd="0" destOrd="0" presId="urn:microsoft.com/office/officeart/2005/8/layout/default"/>
    <dgm:cxn modelId="{1E3D2F64-3C78-41DA-A57B-22B91193FADC}" type="presOf" srcId="{BCDCDFD8-9A04-471A-810C-2D33318F01B7}" destId="{114C63C3-A20E-4DB7-BC97-57133858CCB1}" srcOrd="0" destOrd="0" presId="urn:microsoft.com/office/officeart/2005/8/layout/default"/>
    <dgm:cxn modelId="{14A4F996-5257-4312-952A-02CBE96083CB}" type="presOf" srcId="{69A37ED3-42AE-4446-9905-4243B9F12199}" destId="{C332AC36-908C-4324-B241-31903AC085FF}" srcOrd="0" destOrd="0" presId="urn:microsoft.com/office/officeart/2005/8/layout/default"/>
    <dgm:cxn modelId="{CD5ABA9A-FE27-43D2-98B7-A301A1EFF03F}" type="presOf" srcId="{34B2C7FC-B1EF-4CE5-BBFA-360CA3E67FEC}" destId="{4F49DE55-1E6D-4B8C-ADD2-7652FA2FFBA0}" srcOrd="0" destOrd="0" presId="urn:microsoft.com/office/officeart/2005/8/layout/default"/>
    <dgm:cxn modelId="{8983CAB3-0AC8-4DDD-AAAA-7816EA0305D3}" srcId="{844108E3-5869-4F9E-8C3E-5CAE96CF74F9}" destId="{2AC39C9E-F099-4F4C-A666-62FC148027FC}" srcOrd="2" destOrd="0" parTransId="{84A9FFD8-A0E8-4A1C-9F43-47B8D5BD9E7C}" sibTransId="{79D34FAA-1C64-434B-87B0-DECE78855D14}"/>
    <dgm:cxn modelId="{9DA703C0-CE35-4C2E-B06F-64B41439B144}" srcId="{844108E3-5869-4F9E-8C3E-5CAE96CF74F9}" destId="{C230172F-95D9-4E31-AA9B-12D7DA7B3EE1}" srcOrd="5" destOrd="0" parTransId="{D1AB2AD1-1B14-4787-94B4-483E35AA61E9}" sibTransId="{591D4F2E-8D32-4717-9AD3-279D8FC2A735}"/>
    <dgm:cxn modelId="{494DD6C3-A347-4CFA-AD27-27613E9A5053}" type="presOf" srcId="{4CDB97E7-85A9-4B51-9E01-9BA1D76EEEAE}" destId="{8686DFCA-D2A7-4004-BC85-514D49E44D47}" srcOrd="0" destOrd="0" presId="urn:microsoft.com/office/officeart/2005/8/layout/default"/>
    <dgm:cxn modelId="{16A858C7-78F3-4563-853C-FA55A1AB1728}" srcId="{844108E3-5869-4F9E-8C3E-5CAE96CF74F9}" destId="{BCDCDFD8-9A04-471A-810C-2D33318F01B7}" srcOrd="0" destOrd="0" parTransId="{05FB0326-F522-4582-AA4B-424484D9625A}" sibTransId="{137FBBC0-8A7D-412D-9CB9-2F11A4276815}"/>
    <dgm:cxn modelId="{C290A2C8-F387-4EAA-B7EF-F1B898CBB6B7}" srcId="{34B2C7FC-B1EF-4CE5-BBFA-360CA3E67FEC}" destId="{B52500B1-0975-4CD6-96CF-40BAFEA6098E}" srcOrd="0" destOrd="0" parTransId="{0C799454-33C6-42B0-8667-23DFD7529D01}" sibTransId="{1CE763EB-F920-4C97-8C8D-ADD1A4377A82}"/>
    <dgm:cxn modelId="{2BDFDCE6-ACFD-4DA5-B0C0-41FC6BB497A3}" type="presOf" srcId="{C230172F-95D9-4E31-AA9B-12D7DA7B3EE1}" destId="{D46B4FC1-81DB-4D78-95A2-BAD2A3112D3F}" srcOrd="0" destOrd="0" presId="urn:microsoft.com/office/officeart/2005/8/layout/default"/>
    <dgm:cxn modelId="{A34914EC-6DF0-4D05-805D-9475EAC0BDF7}" srcId="{844108E3-5869-4F9E-8C3E-5CAE96CF74F9}" destId="{4CDB97E7-85A9-4B51-9E01-9BA1D76EEEAE}" srcOrd="1" destOrd="0" parTransId="{DF10FC6E-56A5-44CC-9729-1DF2C1B7EC3F}" sibTransId="{8EB8C69F-F89E-4557-8A0A-895F954F9ED8}"/>
    <dgm:cxn modelId="{D4C0251C-FD50-419A-9D73-BBE4023FFB9D}" type="presParOf" srcId="{2DCC5A4B-97C3-4E0F-9445-C7447238C70F}" destId="{114C63C3-A20E-4DB7-BC97-57133858CCB1}" srcOrd="0" destOrd="0" presId="urn:microsoft.com/office/officeart/2005/8/layout/default"/>
    <dgm:cxn modelId="{40F64215-22A3-4281-98CA-9EED3F43FA82}" type="presParOf" srcId="{2DCC5A4B-97C3-4E0F-9445-C7447238C70F}" destId="{F4F61F01-1F41-4811-82D1-C53F8BEC0B76}" srcOrd="1" destOrd="0" presId="urn:microsoft.com/office/officeart/2005/8/layout/default"/>
    <dgm:cxn modelId="{E0772FB2-FBB6-4C99-9BA9-ED27A67DD7D2}" type="presParOf" srcId="{2DCC5A4B-97C3-4E0F-9445-C7447238C70F}" destId="{8686DFCA-D2A7-4004-BC85-514D49E44D47}" srcOrd="2" destOrd="0" presId="urn:microsoft.com/office/officeart/2005/8/layout/default"/>
    <dgm:cxn modelId="{9EB7A063-7E9F-40D7-8D0A-42EC85C74EC9}" type="presParOf" srcId="{2DCC5A4B-97C3-4E0F-9445-C7447238C70F}" destId="{A6D89E55-507C-495D-AEC3-3D9E8DBC165A}" srcOrd="3" destOrd="0" presId="urn:microsoft.com/office/officeart/2005/8/layout/default"/>
    <dgm:cxn modelId="{EB1B2FB6-3081-49D5-AC25-9C730CF4C576}" type="presParOf" srcId="{2DCC5A4B-97C3-4E0F-9445-C7447238C70F}" destId="{29BAD9F5-FA84-400E-9D74-403E7B62DB87}" srcOrd="4" destOrd="0" presId="urn:microsoft.com/office/officeart/2005/8/layout/default"/>
    <dgm:cxn modelId="{59A1B11A-489B-4D72-AC46-B93A2BBCC07C}" type="presParOf" srcId="{2DCC5A4B-97C3-4E0F-9445-C7447238C70F}" destId="{630716DB-4A8A-4471-B7A1-90BAD9F9A8E3}" srcOrd="5" destOrd="0" presId="urn:microsoft.com/office/officeart/2005/8/layout/default"/>
    <dgm:cxn modelId="{E083251C-2924-44FB-B377-93C5740E9101}" type="presParOf" srcId="{2DCC5A4B-97C3-4E0F-9445-C7447238C70F}" destId="{C332AC36-908C-4324-B241-31903AC085FF}" srcOrd="6" destOrd="0" presId="urn:microsoft.com/office/officeart/2005/8/layout/default"/>
    <dgm:cxn modelId="{06469356-BFBD-4839-827C-612404F41927}" type="presParOf" srcId="{2DCC5A4B-97C3-4E0F-9445-C7447238C70F}" destId="{8D604F30-8153-4740-92C3-83C71C3523F7}" srcOrd="7" destOrd="0" presId="urn:microsoft.com/office/officeart/2005/8/layout/default"/>
    <dgm:cxn modelId="{60BAC414-D491-4224-86AB-BC0CF1AA457A}" type="presParOf" srcId="{2DCC5A4B-97C3-4E0F-9445-C7447238C70F}" destId="{4F49DE55-1E6D-4B8C-ADD2-7652FA2FFBA0}" srcOrd="8" destOrd="0" presId="urn:microsoft.com/office/officeart/2005/8/layout/default"/>
    <dgm:cxn modelId="{0932F029-C284-4E55-9798-67E32741BB7F}" type="presParOf" srcId="{2DCC5A4B-97C3-4E0F-9445-C7447238C70F}" destId="{C986DA2D-3A4E-46DE-B2B8-6923995D82CD}" srcOrd="9" destOrd="0" presId="urn:microsoft.com/office/officeart/2005/8/layout/default"/>
    <dgm:cxn modelId="{2F89EF55-4270-4BF5-92C7-9C1FF731738B}" type="presParOf" srcId="{2DCC5A4B-97C3-4E0F-9445-C7447238C70F}" destId="{D46B4FC1-81DB-4D78-95A2-BAD2A3112D3F}"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C5BC79D-76AE-4261-8742-0E1B56788984}"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19D9CFA8-11CB-4016-BAB8-D87374841297}">
      <dgm:prSet phldrT="[Text]"/>
      <dgm:spPr/>
      <dgm:t>
        <a:bodyPr/>
        <a:lstStyle/>
        <a:p>
          <a:pPr>
            <a:buClrTx/>
            <a:buSzTx/>
            <a:buFont typeface="Arial" pitchFamily="34" charset="0"/>
            <a:buChar char="•"/>
          </a:pPr>
          <a:r>
            <a:rPr kumimoji="0" lang="fr-FR" b="0" i="0" u="none" strike="noStrike" cap="none" spc="0" normalizeH="0" baseline="0" noProof="0">
              <a:ln/>
              <a:effectLst/>
              <a:uLnTx/>
              <a:uFillTx/>
              <a:latin typeface="Segoe UI Light" panose="020B0502040204020203" pitchFamily="34" charset="0"/>
              <a:cs typeface="Segoe UI Light" panose="020B0502040204020203" pitchFamily="34" charset="0"/>
            </a:rPr>
            <a:t>Easy tool </a:t>
          </a:r>
          <a:endParaRPr lang="en-US"/>
        </a:p>
      </dgm:t>
    </dgm:pt>
    <dgm:pt modelId="{C9EDA62E-F117-4E26-93A3-C3FC269E9476}" type="parTrans" cxnId="{8CB47677-1673-475B-99D8-A3E94A9C82DE}">
      <dgm:prSet/>
      <dgm:spPr/>
      <dgm:t>
        <a:bodyPr/>
        <a:lstStyle/>
        <a:p>
          <a:endParaRPr lang="en-US"/>
        </a:p>
      </dgm:t>
    </dgm:pt>
    <dgm:pt modelId="{B840E4E2-5D21-4063-B37F-5F7863D784AC}" type="sibTrans" cxnId="{8CB47677-1673-475B-99D8-A3E94A9C82DE}">
      <dgm:prSet/>
      <dgm:spPr/>
      <dgm:t>
        <a:bodyPr/>
        <a:lstStyle/>
        <a:p>
          <a:endParaRPr lang="en-US"/>
        </a:p>
      </dgm:t>
    </dgm:pt>
    <dgm:pt modelId="{57EE4F78-00BC-49C8-9EA9-CAD7C7363861}">
      <dgm:prSet/>
      <dgm:spPr/>
      <dgm:t>
        <a:bodyPr/>
        <a:lstStyle/>
        <a:p>
          <a:r>
            <a:rPr kumimoji="0" lang="fr-FR" b="0" i="0" u="none" strike="noStrike" cap="none" spc="0" normalizeH="0" baseline="0" noProof="0">
              <a:ln/>
              <a:effectLst/>
              <a:uLnTx/>
              <a:uFillTx/>
              <a:latin typeface="Segoe UI Light" panose="020B0502040204020203" pitchFamily="34" charset="0"/>
              <a:cs typeface="Segoe UI Light" panose="020B0502040204020203" pitchFamily="34" charset="0"/>
            </a:rPr>
            <a:t>Not just SharePoint (it replaces SPD)</a:t>
          </a:r>
        </a:p>
      </dgm:t>
    </dgm:pt>
    <dgm:pt modelId="{22FB9EDC-858B-4362-8666-68F9657F16D1}" type="parTrans" cxnId="{C8890CB6-3514-4F9D-A0E2-036443AD795A}">
      <dgm:prSet/>
      <dgm:spPr/>
      <dgm:t>
        <a:bodyPr/>
        <a:lstStyle/>
        <a:p>
          <a:endParaRPr lang="en-US"/>
        </a:p>
      </dgm:t>
    </dgm:pt>
    <dgm:pt modelId="{13927425-2C7F-41A2-95DF-D8B110C31219}" type="sibTrans" cxnId="{C8890CB6-3514-4F9D-A0E2-036443AD795A}">
      <dgm:prSet/>
      <dgm:spPr/>
      <dgm:t>
        <a:bodyPr/>
        <a:lstStyle/>
        <a:p>
          <a:endParaRPr lang="en-US"/>
        </a:p>
      </dgm:t>
    </dgm:pt>
    <dgm:pt modelId="{103FEDCB-1E76-4308-A6E2-A683938F3156}">
      <dgm:prSet/>
      <dgm:spPr/>
      <dgm:t>
        <a:bodyPr/>
        <a:lstStyle/>
        <a:p>
          <a:r>
            <a:rPr kumimoji="0" lang="fr-FR" b="0" i="0" u="none" strike="noStrike" cap="none" spc="0" normalizeH="0" baseline="0" noProof="0">
              <a:ln/>
              <a:effectLst/>
              <a:uLnTx/>
              <a:uFillTx/>
              <a:latin typeface="Segoe UI Light" panose="020B0502040204020203" pitchFamily="34" charset="0"/>
              <a:cs typeface="Segoe UI Light" panose="020B0502040204020203" pitchFamily="34" charset="0"/>
            </a:rPr>
            <a:t>Connections to hundreds of services</a:t>
          </a:r>
        </a:p>
      </dgm:t>
    </dgm:pt>
    <dgm:pt modelId="{DBCCC569-ACA7-4A7F-B9B8-91FE78FBF48C}" type="parTrans" cxnId="{42A0721B-488F-4F9F-AF99-2391ACE2139D}">
      <dgm:prSet/>
      <dgm:spPr/>
      <dgm:t>
        <a:bodyPr/>
        <a:lstStyle/>
        <a:p>
          <a:endParaRPr lang="en-US"/>
        </a:p>
      </dgm:t>
    </dgm:pt>
    <dgm:pt modelId="{A34591A5-B1F9-41FE-82B8-F4E72991132A}" type="sibTrans" cxnId="{42A0721B-488F-4F9F-AF99-2391ACE2139D}">
      <dgm:prSet/>
      <dgm:spPr/>
      <dgm:t>
        <a:bodyPr/>
        <a:lstStyle/>
        <a:p>
          <a:endParaRPr lang="en-US"/>
        </a:p>
      </dgm:t>
    </dgm:pt>
    <dgm:pt modelId="{147811D4-7D51-4B69-94E6-413E2DB643C7}">
      <dgm:prSet/>
      <dgm:spPr/>
      <dgm:t>
        <a:bodyPr/>
        <a:lstStyle/>
        <a:p>
          <a:r>
            <a:rPr kumimoji="0" lang="fr-FR" b="0" i="0" u="none" strike="noStrike" cap="none" spc="0" normalizeH="0" baseline="0" noProof="0">
              <a:ln/>
              <a:effectLst/>
              <a:uLnTx/>
              <a:uFillTx/>
              <a:latin typeface="Segoe UI Light" panose="020B0502040204020203" pitchFamily="34" charset="0"/>
              <a:cs typeface="Segoe UI Light" panose="020B0502040204020203" pitchFamily="34" charset="0"/>
            </a:rPr>
            <a:t>Including on prem!</a:t>
          </a:r>
        </a:p>
      </dgm:t>
    </dgm:pt>
    <dgm:pt modelId="{630B7F64-8B21-466C-A0AF-E2E8C3675EFB}" type="parTrans" cxnId="{4651B8C5-A2E4-4736-9845-ABFE428DC840}">
      <dgm:prSet/>
      <dgm:spPr/>
      <dgm:t>
        <a:bodyPr/>
        <a:lstStyle/>
        <a:p>
          <a:endParaRPr lang="en-US"/>
        </a:p>
      </dgm:t>
    </dgm:pt>
    <dgm:pt modelId="{78520B2E-5A76-44FE-B610-243EBC3A7933}" type="sibTrans" cxnId="{4651B8C5-A2E4-4736-9845-ABFE428DC840}">
      <dgm:prSet/>
      <dgm:spPr/>
      <dgm:t>
        <a:bodyPr/>
        <a:lstStyle/>
        <a:p>
          <a:endParaRPr lang="en-US"/>
        </a:p>
      </dgm:t>
    </dgm:pt>
    <dgm:pt modelId="{FCC04D4C-A469-479C-B03E-B9FB9425C440}">
      <dgm:prSet/>
      <dgm:spPr/>
      <dgm:t>
        <a:bodyPr/>
        <a:lstStyle/>
        <a:p>
          <a:r>
            <a:rPr kumimoji="0" lang="fr-FR" b="0" i="0" u="none" strike="noStrike" cap="none" spc="0" normalizeH="0" baseline="0" noProof="0">
              <a:ln/>
              <a:effectLst/>
              <a:uLnTx/>
              <a:uFillTx/>
              <a:latin typeface="Segoe UI Light" panose="020B0502040204020203" pitchFamily="34" charset="0"/>
              <a:cs typeface="Segoe UI Light" panose="020B0502040204020203" pitchFamily="34" charset="0"/>
            </a:rPr>
            <a:t>SharePoint Integration is getting better</a:t>
          </a:r>
        </a:p>
      </dgm:t>
    </dgm:pt>
    <dgm:pt modelId="{CA537CA1-3A35-418F-9151-6BF137833667}" type="parTrans" cxnId="{E1A8458D-A283-4EA5-8D98-0B5270399556}">
      <dgm:prSet/>
      <dgm:spPr/>
      <dgm:t>
        <a:bodyPr/>
        <a:lstStyle/>
        <a:p>
          <a:endParaRPr lang="en-US"/>
        </a:p>
      </dgm:t>
    </dgm:pt>
    <dgm:pt modelId="{2A6D2BA5-B4BD-4B05-AAB0-87E88DD70B3C}" type="sibTrans" cxnId="{E1A8458D-A283-4EA5-8D98-0B5270399556}">
      <dgm:prSet/>
      <dgm:spPr/>
      <dgm:t>
        <a:bodyPr/>
        <a:lstStyle/>
        <a:p>
          <a:endParaRPr lang="en-US"/>
        </a:p>
      </dgm:t>
    </dgm:pt>
    <dgm:pt modelId="{F95E634C-02A5-4E67-97A6-F4D2AF5E98B6}">
      <dgm:prSet/>
      <dgm:spPr/>
      <dgm:t>
        <a:bodyPr/>
        <a:lstStyle/>
        <a:p>
          <a:r>
            <a:rPr kumimoji="0" lang="fr-FR" b="0" i="0" u="none" strike="noStrike" cap="none" spc="0" normalizeH="0" baseline="0" noProof="0">
              <a:ln/>
              <a:effectLst/>
              <a:uLnTx/>
              <a:uFillTx/>
              <a:latin typeface="Segoe UI Light" panose="020B0502040204020203" pitchFamily="34" charset="0"/>
              <a:cs typeface="Segoe UI Light" panose="020B0502040204020203" pitchFamily="34" charset="0"/>
            </a:rPr>
            <a:t>PowerApps, PowerBI integration</a:t>
          </a:r>
        </a:p>
      </dgm:t>
    </dgm:pt>
    <dgm:pt modelId="{9C8C293C-3422-4955-9AA8-A263291BDD27}" type="parTrans" cxnId="{C8520D82-A557-4DC4-9A44-E4350041E243}">
      <dgm:prSet/>
      <dgm:spPr/>
      <dgm:t>
        <a:bodyPr/>
        <a:lstStyle/>
        <a:p>
          <a:endParaRPr lang="en-US"/>
        </a:p>
      </dgm:t>
    </dgm:pt>
    <dgm:pt modelId="{AF14B11F-F57D-4259-9A08-71E47EC66BA2}" type="sibTrans" cxnId="{C8520D82-A557-4DC4-9A44-E4350041E243}">
      <dgm:prSet/>
      <dgm:spPr/>
      <dgm:t>
        <a:bodyPr/>
        <a:lstStyle/>
        <a:p>
          <a:endParaRPr lang="en-US"/>
        </a:p>
      </dgm:t>
    </dgm:pt>
    <dgm:pt modelId="{69F5DAC3-AEF5-48A3-B5BF-9317E473FA15}">
      <dgm:prSet/>
      <dgm:spPr>
        <a:solidFill>
          <a:schemeClr val="accent1"/>
        </a:solidFill>
      </dgm:spPr>
      <dgm:t>
        <a:bodyPr/>
        <a:lstStyle/>
        <a:p>
          <a:r>
            <a:rPr kumimoji="0" lang="fr-FR" b="0" i="0" u="none" strike="noStrike" cap="none" spc="0" normalizeH="0" baseline="0" noProof="0" dirty="0">
              <a:ln/>
              <a:effectLst/>
              <a:uLnTx/>
              <a:uFillTx/>
              <a:latin typeface="Segoe UI Light" panose="020B0502040204020203" pitchFamily="34" charset="0"/>
              <a:cs typeface="Segoe UI Light" panose="020B0502040204020203" pitchFamily="34" charset="0"/>
            </a:rPr>
            <a:t>The Team Flow </a:t>
          </a:r>
          <a:r>
            <a:rPr kumimoji="0" lang="fr-FR" b="0" i="0" u="none" strike="noStrike" cap="none" spc="0" normalizeH="0" baseline="0" noProof="0" dirty="0" err="1">
              <a:ln/>
              <a:effectLst/>
              <a:uLnTx/>
              <a:uFillTx/>
              <a:latin typeface="Segoe UI Light" panose="020B0502040204020203" pitchFamily="34" charset="0"/>
              <a:cs typeface="Segoe UI Light" panose="020B0502040204020203" pitchFamily="34" charset="0"/>
            </a:rPr>
            <a:t>is</a:t>
          </a:r>
          <a:r>
            <a:rPr kumimoji="0" lang="fr-FR" b="0" i="0" u="none" strike="noStrike" cap="none" spc="0" normalizeH="0" baseline="0" noProof="0" dirty="0">
              <a:ln/>
              <a:effectLst/>
              <a:uLnTx/>
              <a:uFillTx/>
              <a:latin typeface="Segoe UI Light" panose="020B0502040204020203" pitchFamily="34" charset="0"/>
              <a:cs typeface="Segoe UI Light" panose="020B0502040204020203" pitchFamily="34" charset="0"/>
            </a:rPr>
            <a:t> </a:t>
          </a:r>
          <a:r>
            <a:rPr kumimoji="0" lang="fr-FR" b="0" i="0" u="none" strike="noStrike" cap="none" spc="0" normalizeH="0" baseline="0" noProof="0" dirty="0" err="1">
              <a:ln/>
              <a:effectLst/>
              <a:uLnTx/>
              <a:uFillTx/>
              <a:latin typeface="Segoe UI Light" panose="020B0502040204020203" pitchFamily="34" charset="0"/>
              <a:cs typeface="Segoe UI Light" panose="020B0502040204020203" pitchFamily="34" charset="0"/>
            </a:rPr>
            <a:t>very</a:t>
          </a:r>
          <a:r>
            <a:rPr kumimoji="0" lang="fr-FR" b="0" i="0" u="none" strike="noStrike" cap="none" spc="0" normalizeH="0" baseline="0" noProof="0" dirty="0">
              <a:ln/>
              <a:effectLst/>
              <a:uLnTx/>
              <a:uFillTx/>
              <a:latin typeface="Segoe UI Light" panose="020B0502040204020203" pitchFamily="34" charset="0"/>
              <a:cs typeface="Segoe UI Light" panose="020B0502040204020203" pitchFamily="34" charset="0"/>
            </a:rPr>
            <a:t> proactive &amp; </a:t>
          </a:r>
          <a:r>
            <a:rPr kumimoji="0" lang="fr-FR" b="0" i="0" u="none" strike="noStrike" cap="none" spc="0" normalizeH="0" baseline="0" noProof="0" dirty="0" err="1">
              <a:ln/>
              <a:effectLst/>
              <a:uLnTx/>
              <a:uFillTx/>
              <a:latin typeface="Segoe UI Light" panose="020B0502040204020203" pitchFamily="34" charset="0"/>
              <a:cs typeface="Segoe UI Light" panose="020B0502040204020203" pitchFamily="34" charset="0"/>
            </a:rPr>
            <a:t>delivers</a:t>
          </a:r>
          <a:r>
            <a:rPr kumimoji="0" lang="fr-FR" b="0" i="0" u="none" strike="noStrike" cap="none" spc="0" normalizeH="0" baseline="0" noProof="0" dirty="0">
              <a:ln/>
              <a:effectLst/>
              <a:uLnTx/>
              <a:uFillTx/>
              <a:latin typeface="Segoe UI Light" panose="020B0502040204020203" pitchFamily="34" charset="0"/>
              <a:cs typeface="Segoe UI Light" panose="020B0502040204020203" pitchFamily="34" charset="0"/>
            </a:rPr>
            <a:t> </a:t>
          </a:r>
        </a:p>
      </dgm:t>
    </dgm:pt>
    <dgm:pt modelId="{B30EFD6D-33EC-4437-9387-0998C5CFEB00}" type="parTrans" cxnId="{56B2FEF8-FBE6-4F29-ABF3-DFC9673B5EC7}">
      <dgm:prSet/>
      <dgm:spPr/>
      <dgm:t>
        <a:bodyPr/>
        <a:lstStyle/>
        <a:p>
          <a:endParaRPr lang="en-US"/>
        </a:p>
      </dgm:t>
    </dgm:pt>
    <dgm:pt modelId="{C1BD3F3C-0129-4172-9F5C-29E7339E0ABD}" type="sibTrans" cxnId="{56B2FEF8-FBE6-4F29-ABF3-DFC9673B5EC7}">
      <dgm:prSet/>
      <dgm:spPr/>
      <dgm:t>
        <a:bodyPr/>
        <a:lstStyle/>
        <a:p>
          <a:endParaRPr lang="en-US"/>
        </a:p>
      </dgm:t>
    </dgm:pt>
    <dgm:pt modelId="{BE1A7FA0-4584-4DEC-AD6C-75B943473693}" type="pres">
      <dgm:prSet presAssocID="{0C5BC79D-76AE-4261-8742-0E1B56788984}" presName="diagram" presStyleCnt="0">
        <dgm:presLayoutVars>
          <dgm:dir/>
          <dgm:resizeHandles val="exact"/>
        </dgm:presLayoutVars>
      </dgm:prSet>
      <dgm:spPr/>
    </dgm:pt>
    <dgm:pt modelId="{28FE738D-4C7E-4460-B2B1-FED06DD51FC3}" type="pres">
      <dgm:prSet presAssocID="{19D9CFA8-11CB-4016-BAB8-D87374841297}" presName="node" presStyleLbl="node1" presStyleIdx="0" presStyleCnt="7">
        <dgm:presLayoutVars>
          <dgm:bulletEnabled val="1"/>
        </dgm:presLayoutVars>
      </dgm:prSet>
      <dgm:spPr/>
    </dgm:pt>
    <dgm:pt modelId="{E324DD92-2280-442A-95F1-0BF9B8F463A1}" type="pres">
      <dgm:prSet presAssocID="{B840E4E2-5D21-4063-B37F-5F7863D784AC}" presName="sibTrans" presStyleCnt="0"/>
      <dgm:spPr/>
    </dgm:pt>
    <dgm:pt modelId="{C58056E7-693D-4C2A-B858-18D6E697F764}" type="pres">
      <dgm:prSet presAssocID="{57EE4F78-00BC-49C8-9EA9-CAD7C7363861}" presName="node" presStyleLbl="node1" presStyleIdx="1" presStyleCnt="7">
        <dgm:presLayoutVars>
          <dgm:bulletEnabled val="1"/>
        </dgm:presLayoutVars>
      </dgm:prSet>
      <dgm:spPr/>
    </dgm:pt>
    <dgm:pt modelId="{0CDA9F7E-D186-4B15-8B1E-3ED72EC07493}" type="pres">
      <dgm:prSet presAssocID="{13927425-2C7F-41A2-95DF-D8B110C31219}" presName="sibTrans" presStyleCnt="0"/>
      <dgm:spPr/>
    </dgm:pt>
    <dgm:pt modelId="{5B4F0ECC-11D4-4E24-9283-E7E7127A2350}" type="pres">
      <dgm:prSet presAssocID="{103FEDCB-1E76-4308-A6E2-A683938F3156}" presName="node" presStyleLbl="node1" presStyleIdx="2" presStyleCnt="7">
        <dgm:presLayoutVars>
          <dgm:bulletEnabled val="1"/>
        </dgm:presLayoutVars>
      </dgm:prSet>
      <dgm:spPr/>
    </dgm:pt>
    <dgm:pt modelId="{72CA2A41-3D5A-4596-8574-CF9D10100808}" type="pres">
      <dgm:prSet presAssocID="{A34591A5-B1F9-41FE-82B8-F4E72991132A}" presName="sibTrans" presStyleCnt="0"/>
      <dgm:spPr/>
    </dgm:pt>
    <dgm:pt modelId="{51770099-88AC-4A72-8259-E9FF15838D40}" type="pres">
      <dgm:prSet presAssocID="{147811D4-7D51-4B69-94E6-413E2DB643C7}" presName="node" presStyleLbl="node1" presStyleIdx="3" presStyleCnt="7">
        <dgm:presLayoutVars>
          <dgm:bulletEnabled val="1"/>
        </dgm:presLayoutVars>
      </dgm:prSet>
      <dgm:spPr/>
    </dgm:pt>
    <dgm:pt modelId="{DB09D62D-E2B3-4BCD-B7B5-323E8190C23B}" type="pres">
      <dgm:prSet presAssocID="{78520B2E-5A76-44FE-B610-243EBC3A7933}" presName="sibTrans" presStyleCnt="0"/>
      <dgm:spPr/>
    </dgm:pt>
    <dgm:pt modelId="{F7854C0D-E979-4898-AF60-091114FDA37D}" type="pres">
      <dgm:prSet presAssocID="{FCC04D4C-A469-479C-B03E-B9FB9425C440}" presName="node" presStyleLbl="node1" presStyleIdx="4" presStyleCnt="7">
        <dgm:presLayoutVars>
          <dgm:bulletEnabled val="1"/>
        </dgm:presLayoutVars>
      </dgm:prSet>
      <dgm:spPr/>
    </dgm:pt>
    <dgm:pt modelId="{885DED7A-92C9-4CCC-A462-3A3EBF78DF99}" type="pres">
      <dgm:prSet presAssocID="{2A6D2BA5-B4BD-4B05-AAB0-87E88DD70B3C}" presName="sibTrans" presStyleCnt="0"/>
      <dgm:spPr/>
    </dgm:pt>
    <dgm:pt modelId="{2E6BC1D2-55D8-49C6-B24A-9E5F154D50DD}" type="pres">
      <dgm:prSet presAssocID="{F95E634C-02A5-4E67-97A6-F4D2AF5E98B6}" presName="node" presStyleLbl="node1" presStyleIdx="5" presStyleCnt="7">
        <dgm:presLayoutVars>
          <dgm:bulletEnabled val="1"/>
        </dgm:presLayoutVars>
      </dgm:prSet>
      <dgm:spPr/>
    </dgm:pt>
    <dgm:pt modelId="{AD0F09C4-3F24-4315-97A7-6423CA73B84F}" type="pres">
      <dgm:prSet presAssocID="{AF14B11F-F57D-4259-9A08-71E47EC66BA2}" presName="sibTrans" presStyleCnt="0"/>
      <dgm:spPr/>
    </dgm:pt>
    <dgm:pt modelId="{090DC3E0-B844-4B13-A838-2549F5CCD67B}" type="pres">
      <dgm:prSet presAssocID="{69F5DAC3-AEF5-48A3-B5BF-9317E473FA15}" presName="node" presStyleLbl="node1" presStyleIdx="6" presStyleCnt="7" custScaleX="319816">
        <dgm:presLayoutVars>
          <dgm:bulletEnabled val="1"/>
        </dgm:presLayoutVars>
      </dgm:prSet>
      <dgm:spPr/>
    </dgm:pt>
  </dgm:ptLst>
  <dgm:cxnLst>
    <dgm:cxn modelId="{42A0721B-488F-4F9F-AF99-2391ACE2139D}" srcId="{0C5BC79D-76AE-4261-8742-0E1B56788984}" destId="{103FEDCB-1E76-4308-A6E2-A683938F3156}" srcOrd="2" destOrd="0" parTransId="{DBCCC569-ACA7-4A7F-B9B8-91FE78FBF48C}" sibTransId="{A34591A5-B1F9-41FE-82B8-F4E72991132A}"/>
    <dgm:cxn modelId="{3658862D-E0F1-4A95-8748-DEF7774C7FB4}" type="presOf" srcId="{103FEDCB-1E76-4308-A6E2-A683938F3156}" destId="{5B4F0ECC-11D4-4E24-9283-E7E7127A2350}" srcOrd="0" destOrd="0" presId="urn:microsoft.com/office/officeart/2005/8/layout/default"/>
    <dgm:cxn modelId="{C3E28D5B-A81A-4433-8D2C-6B2C1CA02329}" type="presOf" srcId="{69F5DAC3-AEF5-48A3-B5BF-9317E473FA15}" destId="{090DC3E0-B844-4B13-A838-2549F5CCD67B}" srcOrd="0" destOrd="0" presId="urn:microsoft.com/office/officeart/2005/8/layout/default"/>
    <dgm:cxn modelId="{BEC3C95D-C197-45BD-9102-51DE96CD8F5A}" type="presOf" srcId="{FCC04D4C-A469-479C-B03E-B9FB9425C440}" destId="{F7854C0D-E979-4898-AF60-091114FDA37D}" srcOrd="0" destOrd="0" presId="urn:microsoft.com/office/officeart/2005/8/layout/default"/>
    <dgm:cxn modelId="{E49A7B5F-8D07-44DB-8DCD-E3887165A1B2}" type="presOf" srcId="{147811D4-7D51-4B69-94E6-413E2DB643C7}" destId="{51770099-88AC-4A72-8259-E9FF15838D40}" srcOrd="0" destOrd="0" presId="urn:microsoft.com/office/officeart/2005/8/layout/default"/>
    <dgm:cxn modelId="{8CB47677-1673-475B-99D8-A3E94A9C82DE}" srcId="{0C5BC79D-76AE-4261-8742-0E1B56788984}" destId="{19D9CFA8-11CB-4016-BAB8-D87374841297}" srcOrd="0" destOrd="0" parTransId="{C9EDA62E-F117-4E26-93A3-C3FC269E9476}" sibTransId="{B840E4E2-5D21-4063-B37F-5F7863D784AC}"/>
    <dgm:cxn modelId="{914F4879-AA8C-4E18-BABA-7EBB08C04C55}" type="presOf" srcId="{F95E634C-02A5-4E67-97A6-F4D2AF5E98B6}" destId="{2E6BC1D2-55D8-49C6-B24A-9E5F154D50DD}" srcOrd="0" destOrd="0" presId="urn:microsoft.com/office/officeart/2005/8/layout/default"/>
    <dgm:cxn modelId="{C8520D82-A557-4DC4-9A44-E4350041E243}" srcId="{0C5BC79D-76AE-4261-8742-0E1B56788984}" destId="{F95E634C-02A5-4E67-97A6-F4D2AF5E98B6}" srcOrd="5" destOrd="0" parTransId="{9C8C293C-3422-4955-9AA8-A263291BDD27}" sibTransId="{AF14B11F-F57D-4259-9A08-71E47EC66BA2}"/>
    <dgm:cxn modelId="{E1A8458D-A283-4EA5-8D98-0B5270399556}" srcId="{0C5BC79D-76AE-4261-8742-0E1B56788984}" destId="{FCC04D4C-A469-479C-B03E-B9FB9425C440}" srcOrd="4" destOrd="0" parTransId="{CA537CA1-3A35-418F-9151-6BF137833667}" sibTransId="{2A6D2BA5-B4BD-4B05-AAB0-87E88DD70B3C}"/>
    <dgm:cxn modelId="{6E9D229C-909B-483A-BA62-117D6F8B8FE8}" type="presOf" srcId="{57EE4F78-00BC-49C8-9EA9-CAD7C7363861}" destId="{C58056E7-693D-4C2A-B858-18D6E697F764}" srcOrd="0" destOrd="0" presId="urn:microsoft.com/office/officeart/2005/8/layout/default"/>
    <dgm:cxn modelId="{8FD47CA1-3913-4A1C-9AB9-935857D66822}" type="presOf" srcId="{19D9CFA8-11CB-4016-BAB8-D87374841297}" destId="{28FE738D-4C7E-4460-B2B1-FED06DD51FC3}" srcOrd="0" destOrd="0" presId="urn:microsoft.com/office/officeart/2005/8/layout/default"/>
    <dgm:cxn modelId="{C8890CB6-3514-4F9D-A0E2-036443AD795A}" srcId="{0C5BC79D-76AE-4261-8742-0E1B56788984}" destId="{57EE4F78-00BC-49C8-9EA9-CAD7C7363861}" srcOrd="1" destOrd="0" parTransId="{22FB9EDC-858B-4362-8666-68F9657F16D1}" sibTransId="{13927425-2C7F-41A2-95DF-D8B110C31219}"/>
    <dgm:cxn modelId="{4651B8C5-A2E4-4736-9845-ABFE428DC840}" srcId="{0C5BC79D-76AE-4261-8742-0E1B56788984}" destId="{147811D4-7D51-4B69-94E6-413E2DB643C7}" srcOrd="3" destOrd="0" parTransId="{630B7F64-8B21-466C-A0AF-E2E8C3675EFB}" sibTransId="{78520B2E-5A76-44FE-B610-243EBC3A7933}"/>
    <dgm:cxn modelId="{005ECEF1-B64B-4172-8065-4947AC5CF770}" type="presOf" srcId="{0C5BC79D-76AE-4261-8742-0E1B56788984}" destId="{BE1A7FA0-4584-4DEC-AD6C-75B943473693}" srcOrd="0" destOrd="0" presId="urn:microsoft.com/office/officeart/2005/8/layout/default"/>
    <dgm:cxn modelId="{56B2FEF8-FBE6-4F29-ABF3-DFC9673B5EC7}" srcId="{0C5BC79D-76AE-4261-8742-0E1B56788984}" destId="{69F5DAC3-AEF5-48A3-B5BF-9317E473FA15}" srcOrd="6" destOrd="0" parTransId="{B30EFD6D-33EC-4437-9387-0998C5CFEB00}" sibTransId="{C1BD3F3C-0129-4172-9F5C-29E7339E0ABD}"/>
    <dgm:cxn modelId="{4AAC54FC-85E1-4049-B745-E99F387C91F5}" type="presParOf" srcId="{BE1A7FA0-4584-4DEC-AD6C-75B943473693}" destId="{28FE738D-4C7E-4460-B2B1-FED06DD51FC3}" srcOrd="0" destOrd="0" presId="urn:microsoft.com/office/officeart/2005/8/layout/default"/>
    <dgm:cxn modelId="{39510D09-53C6-471D-BA7C-00B92BEF015E}" type="presParOf" srcId="{BE1A7FA0-4584-4DEC-AD6C-75B943473693}" destId="{E324DD92-2280-442A-95F1-0BF9B8F463A1}" srcOrd="1" destOrd="0" presId="urn:microsoft.com/office/officeart/2005/8/layout/default"/>
    <dgm:cxn modelId="{C2A1C7EC-4B1D-4BDE-AE4B-0CFF5A96A8EE}" type="presParOf" srcId="{BE1A7FA0-4584-4DEC-AD6C-75B943473693}" destId="{C58056E7-693D-4C2A-B858-18D6E697F764}" srcOrd="2" destOrd="0" presId="urn:microsoft.com/office/officeart/2005/8/layout/default"/>
    <dgm:cxn modelId="{549EB37F-F27E-4E3A-8359-C4CF8D009ED9}" type="presParOf" srcId="{BE1A7FA0-4584-4DEC-AD6C-75B943473693}" destId="{0CDA9F7E-D186-4B15-8B1E-3ED72EC07493}" srcOrd="3" destOrd="0" presId="urn:microsoft.com/office/officeart/2005/8/layout/default"/>
    <dgm:cxn modelId="{55A1C57C-763A-4EF8-9AA4-5730573A11D2}" type="presParOf" srcId="{BE1A7FA0-4584-4DEC-AD6C-75B943473693}" destId="{5B4F0ECC-11D4-4E24-9283-E7E7127A2350}" srcOrd="4" destOrd="0" presId="urn:microsoft.com/office/officeart/2005/8/layout/default"/>
    <dgm:cxn modelId="{859B481A-D32B-4AFF-B10D-1E93B16C630F}" type="presParOf" srcId="{BE1A7FA0-4584-4DEC-AD6C-75B943473693}" destId="{72CA2A41-3D5A-4596-8574-CF9D10100808}" srcOrd="5" destOrd="0" presId="urn:microsoft.com/office/officeart/2005/8/layout/default"/>
    <dgm:cxn modelId="{4C80F0D5-61E6-4228-9729-5B20420966A7}" type="presParOf" srcId="{BE1A7FA0-4584-4DEC-AD6C-75B943473693}" destId="{51770099-88AC-4A72-8259-E9FF15838D40}" srcOrd="6" destOrd="0" presId="urn:microsoft.com/office/officeart/2005/8/layout/default"/>
    <dgm:cxn modelId="{67913501-7C68-4E45-9E2F-F2F927ED236B}" type="presParOf" srcId="{BE1A7FA0-4584-4DEC-AD6C-75B943473693}" destId="{DB09D62D-E2B3-4BCD-B7B5-323E8190C23B}" srcOrd="7" destOrd="0" presId="urn:microsoft.com/office/officeart/2005/8/layout/default"/>
    <dgm:cxn modelId="{458F5B0B-8D4D-4835-A6AC-060FB16C22D1}" type="presParOf" srcId="{BE1A7FA0-4584-4DEC-AD6C-75B943473693}" destId="{F7854C0D-E979-4898-AF60-091114FDA37D}" srcOrd="8" destOrd="0" presId="urn:microsoft.com/office/officeart/2005/8/layout/default"/>
    <dgm:cxn modelId="{96415CD2-0B4A-41A3-BC2E-54A1C45B867B}" type="presParOf" srcId="{BE1A7FA0-4584-4DEC-AD6C-75B943473693}" destId="{885DED7A-92C9-4CCC-A462-3A3EBF78DF99}" srcOrd="9" destOrd="0" presId="urn:microsoft.com/office/officeart/2005/8/layout/default"/>
    <dgm:cxn modelId="{0B678AA4-729B-4792-9E27-EADCBB9985B4}" type="presParOf" srcId="{BE1A7FA0-4584-4DEC-AD6C-75B943473693}" destId="{2E6BC1D2-55D8-49C6-B24A-9E5F154D50DD}" srcOrd="10" destOrd="0" presId="urn:microsoft.com/office/officeart/2005/8/layout/default"/>
    <dgm:cxn modelId="{A7AA71DD-8764-4A91-851A-B58D8DEC98BA}" type="presParOf" srcId="{BE1A7FA0-4584-4DEC-AD6C-75B943473693}" destId="{AD0F09C4-3F24-4315-97A7-6423CA73B84F}" srcOrd="11" destOrd="0" presId="urn:microsoft.com/office/officeart/2005/8/layout/default"/>
    <dgm:cxn modelId="{7781C4AA-DBA6-4C06-B15F-04487E73C9CE}" type="presParOf" srcId="{BE1A7FA0-4584-4DEC-AD6C-75B943473693}" destId="{090DC3E0-B844-4B13-A838-2549F5CCD67B}"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446C84-A41A-48B7-939B-E51BD2A77DAA}">
      <dsp:nvSpPr>
        <dsp:cNvPr id="0" name=""/>
        <dsp:cNvSpPr/>
      </dsp:nvSpPr>
      <dsp:spPr>
        <a:xfrm>
          <a:off x="0" y="139509"/>
          <a:ext cx="10515600" cy="16128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98272" tIns="227584" rIns="398272" bIns="227584" numCol="1" spcCol="1270" anchor="ctr" anchorCtr="0">
          <a:noAutofit/>
        </a:bodyPr>
        <a:lstStyle/>
        <a:p>
          <a:pPr marL="0" lvl="0" indent="0" algn="ctr" defTabSz="2489200">
            <a:lnSpc>
              <a:spcPct val="90000"/>
            </a:lnSpc>
            <a:spcBef>
              <a:spcPct val="0"/>
            </a:spcBef>
            <a:spcAft>
              <a:spcPct val="35000"/>
            </a:spcAft>
            <a:buNone/>
          </a:pPr>
          <a:r>
            <a:rPr lang="en-US" sz="5600" kern="1200"/>
            <a:t>No out of the box </a:t>
          </a:r>
          <a:r>
            <a:rPr lang="en-US" sz="5600" i="1" kern="1200"/>
            <a:t>send for review</a:t>
          </a:r>
          <a:endParaRPr lang="en-US" sz="5600" kern="1200"/>
        </a:p>
      </dsp:txBody>
      <dsp:txXfrm>
        <a:off x="0" y="139509"/>
        <a:ext cx="10515600" cy="1612800"/>
      </dsp:txXfrm>
    </dsp:sp>
    <dsp:sp modelId="{5228EE4C-C015-4A99-913B-E146EFA962AF}">
      <dsp:nvSpPr>
        <dsp:cNvPr id="0" name=""/>
        <dsp:cNvSpPr/>
      </dsp:nvSpPr>
      <dsp:spPr>
        <a:xfrm>
          <a:off x="0" y="1752309"/>
          <a:ext cx="10515600" cy="245951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8704" tIns="298704" rIns="398272" bIns="448056" numCol="1" spcCol="1270" anchor="t" anchorCtr="0">
          <a:noAutofit/>
        </a:bodyPr>
        <a:lstStyle/>
        <a:p>
          <a:pPr marL="285750" lvl="1" indent="-285750" algn="l" defTabSz="2489200">
            <a:lnSpc>
              <a:spcPct val="90000"/>
            </a:lnSpc>
            <a:spcBef>
              <a:spcPct val="0"/>
            </a:spcBef>
            <a:spcAft>
              <a:spcPct val="15000"/>
            </a:spcAft>
            <a:buChar char="•"/>
          </a:pPr>
          <a:r>
            <a:rPr lang="en-US" sz="5600" kern="1200"/>
            <a:t>soon</a:t>
          </a:r>
        </a:p>
      </dsp:txBody>
      <dsp:txXfrm>
        <a:off x="0" y="1752309"/>
        <a:ext cx="10515600" cy="24595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C7B77F-322F-4B8E-B1E3-563BBEF12C5A}">
      <dsp:nvSpPr>
        <dsp:cNvPr id="0" name=""/>
        <dsp:cNvSpPr/>
      </dsp:nvSpPr>
      <dsp:spPr>
        <a:xfrm>
          <a:off x="3839432" y="2015121"/>
          <a:ext cx="91440" cy="476456"/>
        </a:xfrm>
        <a:custGeom>
          <a:avLst/>
          <a:gdLst/>
          <a:ahLst/>
          <a:cxnLst/>
          <a:rect l="0" t="0" r="0" b="0"/>
          <a:pathLst>
            <a:path>
              <a:moveTo>
                <a:pt x="45720" y="0"/>
              </a:moveTo>
              <a:lnTo>
                <a:pt x="45720" y="476456"/>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EE2EA73-7F0A-45DE-A11A-14DE1CD8C76F}">
      <dsp:nvSpPr>
        <dsp:cNvPr id="0" name=""/>
        <dsp:cNvSpPr/>
      </dsp:nvSpPr>
      <dsp:spPr>
        <a:xfrm>
          <a:off x="1094138" y="2015121"/>
          <a:ext cx="91440" cy="476456"/>
        </a:xfrm>
        <a:custGeom>
          <a:avLst/>
          <a:gdLst/>
          <a:ahLst/>
          <a:cxnLst/>
          <a:rect l="0" t="0" r="0" b="0"/>
          <a:pathLst>
            <a:path>
              <a:moveTo>
                <a:pt x="45720" y="0"/>
              </a:moveTo>
              <a:lnTo>
                <a:pt x="45720" y="476456"/>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5F159D-A62E-4D74-AD22-4D8535D8B8F6}">
      <dsp:nvSpPr>
        <dsp:cNvPr id="0" name=""/>
        <dsp:cNvSpPr/>
      </dsp:nvSpPr>
      <dsp:spPr>
        <a:xfrm>
          <a:off x="5439" y="880702"/>
          <a:ext cx="2268838" cy="11344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BE" sz="1900" b="0" i="0" kern="1200" baseline="0"/>
            <a:t>Isolated spaces where Flows/Data are running/stored</a:t>
          </a:r>
          <a:endParaRPr lang="en-US" sz="1900" kern="1200"/>
        </a:p>
      </dsp:txBody>
      <dsp:txXfrm>
        <a:off x="5439" y="880702"/>
        <a:ext cx="2268838" cy="1134419"/>
      </dsp:txXfrm>
    </dsp:sp>
    <dsp:sp modelId="{A40049E6-8A23-45D0-8390-0DAD10B501D7}">
      <dsp:nvSpPr>
        <dsp:cNvPr id="0" name=""/>
        <dsp:cNvSpPr/>
      </dsp:nvSpPr>
      <dsp:spPr>
        <a:xfrm>
          <a:off x="5439" y="2491578"/>
          <a:ext cx="2268838" cy="113441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BE" sz="1900" b="0" i="0" kern="1200" baseline="0"/>
            <a:t>Ex HR, Marketing, Operations, Legal, DEV, TEST, UAT, PROD… </a:t>
          </a:r>
          <a:endParaRPr lang="en-US" sz="1900" kern="1200"/>
        </a:p>
      </dsp:txBody>
      <dsp:txXfrm>
        <a:off x="5439" y="2491578"/>
        <a:ext cx="2268838" cy="1134419"/>
      </dsp:txXfrm>
    </dsp:sp>
    <dsp:sp modelId="{7CE56F71-2643-4594-88B3-C41DCF78DAA4}">
      <dsp:nvSpPr>
        <dsp:cNvPr id="0" name=""/>
        <dsp:cNvSpPr/>
      </dsp:nvSpPr>
      <dsp:spPr>
        <a:xfrm>
          <a:off x="2750733" y="880702"/>
          <a:ext cx="2268838" cy="11344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BE" sz="1900" b="0" i="0" kern="1200" baseline="0"/>
            <a:t>Different rules (DLP)</a:t>
          </a:r>
          <a:endParaRPr lang="en-US" sz="1900" kern="1200"/>
        </a:p>
      </dsp:txBody>
      <dsp:txXfrm>
        <a:off x="2750733" y="880702"/>
        <a:ext cx="2268838" cy="1134419"/>
      </dsp:txXfrm>
    </dsp:sp>
    <dsp:sp modelId="{8C518448-2A3C-4E32-9BF7-58EBB0859E0B}">
      <dsp:nvSpPr>
        <dsp:cNvPr id="0" name=""/>
        <dsp:cNvSpPr/>
      </dsp:nvSpPr>
      <dsp:spPr>
        <a:xfrm>
          <a:off x="2750733" y="2491578"/>
          <a:ext cx="2268838" cy="113441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BE" sz="1900" b="0" i="0" kern="1200" baseline="0"/>
            <a:t>Ex « Marketing can use twitter, But Legal and Operations </a:t>
          </a:r>
          <a:r>
            <a:rPr lang="fr-BE" sz="1900" b="0" i="0" kern="1200" baseline="0" err="1"/>
            <a:t>cannot</a:t>
          </a:r>
          <a:r>
            <a:rPr lang="fr-BE" sz="1900" b="0" i="0" kern="1200" baseline="0"/>
            <a:t> »</a:t>
          </a:r>
          <a:endParaRPr lang="en-US" sz="1900" kern="1200"/>
        </a:p>
      </dsp:txBody>
      <dsp:txXfrm>
        <a:off x="2750733" y="2491578"/>
        <a:ext cx="2268838" cy="1134419"/>
      </dsp:txXfrm>
    </dsp:sp>
    <dsp:sp modelId="{EF63C4AE-A8AB-4761-8931-71B300BC1328}">
      <dsp:nvSpPr>
        <dsp:cNvPr id="0" name=""/>
        <dsp:cNvSpPr/>
      </dsp:nvSpPr>
      <dsp:spPr>
        <a:xfrm>
          <a:off x="5496028" y="880702"/>
          <a:ext cx="2268838" cy="11344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BE" sz="1900" b="0" i="0" kern="1200" baseline="0"/>
            <a:t>Different regions if needed</a:t>
          </a:r>
          <a:endParaRPr lang="en-US" sz="1900" kern="1200"/>
        </a:p>
      </dsp:txBody>
      <dsp:txXfrm>
        <a:off x="5496028" y="880702"/>
        <a:ext cx="2268838" cy="1134419"/>
      </dsp:txXfrm>
    </dsp:sp>
    <dsp:sp modelId="{15F5B371-AC81-4CE5-A9EB-FAF217C38CE2}">
      <dsp:nvSpPr>
        <dsp:cNvPr id="0" name=""/>
        <dsp:cNvSpPr/>
      </dsp:nvSpPr>
      <dsp:spPr>
        <a:xfrm>
          <a:off x="8241322" y="880702"/>
          <a:ext cx="2268838" cy="11344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BE" sz="1900" b="0" i="0" kern="1200" baseline="0"/>
            <a:t>[</a:t>
          </a:r>
          <a:r>
            <a:rPr lang="fr-BE" sz="1900" b="1" i="0" kern="1200" baseline="0"/>
            <a:t>Plan 2 </a:t>
          </a:r>
          <a:r>
            <a:rPr lang="fr-BE" sz="1900" b="0" i="0" kern="1200" baseline="0"/>
            <a:t>for creating &amp; using several Env]</a:t>
          </a:r>
          <a:endParaRPr lang="en-US" sz="1900" kern="1200"/>
        </a:p>
      </dsp:txBody>
      <dsp:txXfrm>
        <a:off x="8241322" y="880702"/>
        <a:ext cx="2268838" cy="113441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7603FB-F067-4860-B017-8353E40EE88E}">
      <dsp:nvSpPr>
        <dsp:cNvPr id="0" name=""/>
        <dsp:cNvSpPr/>
      </dsp:nvSpPr>
      <dsp:spPr>
        <a:xfrm>
          <a:off x="1350" y="591668"/>
          <a:ext cx="5266685" cy="316001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GB" sz="3200" kern="1200"/>
            <a:t>We can export-import Flows from Env1 to Env2</a:t>
          </a:r>
          <a:endParaRPr lang="en-US" sz="3200" kern="1200"/>
        </a:p>
        <a:p>
          <a:pPr marL="228600" lvl="1" indent="-228600" algn="l" defTabSz="1111250">
            <a:lnSpc>
              <a:spcPct val="90000"/>
            </a:lnSpc>
            <a:spcBef>
              <a:spcPct val="0"/>
            </a:spcBef>
            <a:spcAft>
              <a:spcPct val="15000"/>
            </a:spcAft>
            <a:buChar char="•"/>
          </a:pPr>
          <a:r>
            <a:rPr lang="en-GB" sz="2500" kern="1200"/>
            <a:t>We have to recreate the connections (fixed in roadmap)</a:t>
          </a:r>
          <a:endParaRPr lang="en-US" sz="2500" kern="1200"/>
        </a:p>
        <a:p>
          <a:pPr marL="228600" lvl="1" indent="-228600" algn="l" defTabSz="1111250">
            <a:lnSpc>
              <a:spcPct val="90000"/>
            </a:lnSpc>
            <a:spcBef>
              <a:spcPct val="0"/>
            </a:spcBef>
            <a:spcAft>
              <a:spcPct val="15000"/>
            </a:spcAft>
            <a:buChar char="•"/>
          </a:pPr>
          <a:r>
            <a:rPr lang="en-GB" sz="2500" kern="1200"/>
            <a:t>SharePoint lists based on GUID (! From SharePoint test site to SharePoint prod site !)</a:t>
          </a:r>
          <a:endParaRPr lang="en-US" sz="2500" kern="1200"/>
        </a:p>
      </dsp:txBody>
      <dsp:txXfrm>
        <a:off x="1350" y="591668"/>
        <a:ext cx="5266685" cy="3160011"/>
      </dsp:txXfrm>
    </dsp:sp>
    <dsp:sp modelId="{A62050BE-76E7-4974-A0C1-E88AE4FE46D2}">
      <dsp:nvSpPr>
        <dsp:cNvPr id="0" name=""/>
        <dsp:cNvSpPr/>
      </dsp:nvSpPr>
      <dsp:spPr>
        <a:xfrm>
          <a:off x="5794704" y="591668"/>
          <a:ext cx="5266685" cy="316001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GB" sz="3200" kern="1200"/>
            <a:t>On premise data gateway :</a:t>
          </a:r>
          <a:endParaRPr lang="en-US" sz="3200" kern="1200"/>
        </a:p>
        <a:p>
          <a:pPr marL="228600" lvl="1" indent="-228600" algn="l" defTabSz="1111250">
            <a:lnSpc>
              <a:spcPct val="90000"/>
            </a:lnSpc>
            <a:spcBef>
              <a:spcPct val="0"/>
            </a:spcBef>
            <a:spcAft>
              <a:spcPct val="15000"/>
            </a:spcAft>
            <a:buChar char="•"/>
          </a:pPr>
          <a:r>
            <a:rPr lang="en-GB" sz="2500" kern="1200"/>
            <a:t>Gateways only in the default environment</a:t>
          </a:r>
          <a:endParaRPr lang="en-US" sz="2500" kern="1200"/>
        </a:p>
      </dsp:txBody>
      <dsp:txXfrm>
        <a:off x="5794704" y="591668"/>
        <a:ext cx="5266685" cy="316001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4C63C3-A20E-4DB7-BC97-57133858CCB1}">
      <dsp:nvSpPr>
        <dsp:cNvPr id="0" name=""/>
        <dsp:cNvSpPr/>
      </dsp:nvSpPr>
      <dsp:spPr>
        <a:xfrm>
          <a:off x="0" y="219594"/>
          <a:ext cx="3166074" cy="189964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fr-FR" sz="2400" b="0" i="0" kern="1200" baseline="0" dirty="0"/>
            <a:t>Workflow engine </a:t>
          </a:r>
          <a:r>
            <a:rPr lang="fr-FR" sz="2400" b="0" i="0" kern="1200" baseline="0" dirty="0" err="1"/>
            <a:t>very</a:t>
          </a:r>
          <a:r>
            <a:rPr lang="fr-FR" sz="2400" b="0" i="0" kern="1200" baseline="0" dirty="0"/>
            <a:t> reliable, but test the </a:t>
          </a:r>
          <a:r>
            <a:rPr lang="fr-FR" sz="2400" b="0" i="0" kern="1200" baseline="0" dirty="0" err="1"/>
            <a:t>connectors</a:t>
          </a:r>
          <a:endParaRPr lang="en-US" sz="2400" kern="1200" dirty="0"/>
        </a:p>
      </dsp:txBody>
      <dsp:txXfrm>
        <a:off x="0" y="219594"/>
        <a:ext cx="3166074" cy="1899644"/>
      </dsp:txXfrm>
    </dsp:sp>
    <dsp:sp modelId="{8686DFCA-D2A7-4004-BC85-514D49E44D47}">
      <dsp:nvSpPr>
        <dsp:cNvPr id="0" name=""/>
        <dsp:cNvSpPr/>
      </dsp:nvSpPr>
      <dsp:spPr>
        <a:xfrm>
          <a:off x="3482681" y="219594"/>
          <a:ext cx="3166074" cy="1899644"/>
        </a:xfrm>
        <a:prstGeom prst="rect">
          <a:avLst/>
        </a:prstGeom>
        <a:solidFill>
          <a:schemeClr val="accent2">
            <a:hueOff val="-825608"/>
            <a:satOff val="-880"/>
            <a:lumOff val="133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fr-FR" sz="2400" b="0" i="0" kern="1200" baseline="0"/>
            <a:t>No state machines (but </a:t>
          </a:r>
          <a:r>
            <a:rPr lang="fr-FR" sz="2400" b="0" i="0" kern="1200" baseline="0" err="1"/>
            <a:t>we</a:t>
          </a:r>
          <a:r>
            <a:rPr lang="fr-FR" sz="2400" b="0" i="0" kern="1200" baseline="0"/>
            <a:t> have </a:t>
          </a:r>
          <a:r>
            <a:rPr lang="fr-FR" sz="2400" b="0" i="0" kern="1200" baseline="0" err="1"/>
            <a:t>loops</a:t>
          </a:r>
          <a:r>
            <a:rPr lang="fr-FR" sz="2400" b="0" i="0" kern="1200" baseline="0"/>
            <a:t> and switch)</a:t>
          </a:r>
          <a:endParaRPr lang="en-US" sz="2400" kern="1200"/>
        </a:p>
      </dsp:txBody>
      <dsp:txXfrm>
        <a:off x="3482681" y="219594"/>
        <a:ext cx="3166074" cy="1899644"/>
      </dsp:txXfrm>
    </dsp:sp>
    <dsp:sp modelId="{29BAD9F5-FA84-400E-9D74-403E7B62DB87}">
      <dsp:nvSpPr>
        <dsp:cNvPr id="0" name=""/>
        <dsp:cNvSpPr/>
      </dsp:nvSpPr>
      <dsp:spPr>
        <a:xfrm>
          <a:off x="6965362" y="219594"/>
          <a:ext cx="3166074" cy="1899644"/>
        </a:xfrm>
        <a:prstGeom prst="rect">
          <a:avLst/>
        </a:prstGeom>
        <a:solidFill>
          <a:schemeClr val="accent2">
            <a:hueOff val="-1651216"/>
            <a:satOff val="-1760"/>
            <a:lumOff val="266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fr-FR" sz="2400" kern="1200"/>
            <a:t>Approval forms cannot be customized</a:t>
          </a:r>
          <a:endParaRPr lang="en-US" sz="2400" kern="1200"/>
        </a:p>
      </dsp:txBody>
      <dsp:txXfrm>
        <a:off x="6965362" y="219594"/>
        <a:ext cx="3166074" cy="1899644"/>
      </dsp:txXfrm>
    </dsp:sp>
    <dsp:sp modelId="{C332AC36-908C-4324-B241-31903AC085FF}">
      <dsp:nvSpPr>
        <dsp:cNvPr id="0" name=""/>
        <dsp:cNvSpPr/>
      </dsp:nvSpPr>
      <dsp:spPr>
        <a:xfrm>
          <a:off x="0" y="2435846"/>
          <a:ext cx="3166074" cy="1899644"/>
        </a:xfrm>
        <a:prstGeom prst="rect">
          <a:avLst/>
        </a:prstGeom>
        <a:solidFill>
          <a:schemeClr val="accent2">
            <a:hueOff val="-2476824"/>
            <a:satOff val="-2641"/>
            <a:lumOff val="400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fr-FR" sz="2400" b="0" i="0" kern="1200" baseline="0" dirty="0"/>
            <a:t>JSON </a:t>
          </a:r>
          <a:r>
            <a:rPr lang="fr-FR" sz="2400" b="0" i="0" kern="1200" baseline="0" dirty="0" err="1"/>
            <a:t>knowledge</a:t>
          </a:r>
          <a:r>
            <a:rPr lang="fr-FR" sz="2400" b="0" i="0" kern="1200" baseline="0" dirty="0"/>
            <a:t> </a:t>
          </a:r>
          <a:r>
            <a:rPr lang="fr-FR" sz="2400" b="0" i="0" kern="1200" baseline="0" dirty="0" err="1"/>
            <a:t>could</a:t>
          </a:r>
          <a:r>
            <a:rPr lang="fr-FR" sz="2400" b="0" i="0" kern="1200" baseline="0" dirty="0"/>
            <a:t> </a:t>
          </a:r>
          <a:r>
            <a:rPr lang="fr-FR" sz="2400" b="0" i="0" kern="1200" baseline="0" dirty="0" err="1"/>
            <a:t>be</a:t>
          </a:r>
          <a:r>
            <a:rPr lang="fr-FR" sz="2400" b="0" i="0" kern="1200" baseline="0" dirty="0"/>
            <a:t> </a:t>
          </a:r>
          <a:r>
            <a:rPr lang="fr-FR" sz="2400" b="0" i="0" kern="1200" baseline="0" dirty="0" err="1"/>
            <a:t>required</a:t>
          </a:r>
          <a:r>
            <a:rPr lang="fr-FR" sz="2400" b="0" i="0" kern="1200" baseline="0" dirty="0"/>
            <a:t> (but </a:t>
          </a:r>
          <a:r>
            <a:rPr lang="fr-FR" sz="2400" b="0" i="0" kern="1200" baseline="0" dirty="0" err="1"/>
            <a:t>less</a:t>
          </a:r>
          <a:r>
            <a:rPr lang="fr-FR" sz="2400" b="0" i="0" kern="1200" baseline="0" dirty="0"/>
            <a:t> and </a:t>
          </a:r>
          <a:r>
            <a:rPr lang="fr-FR" sz="2400" b="0" i="0" kern="1200" baseline="0" dirty="0" err="1"/>
            <a:t>less</a:t>
          </a:r>
          <a:r>
            <a:rPr lang="fr-FR" sz="2400" b="0" i="0" kern="1200" baseline="0" dirty="0"/>
            <a:t>…)</a:t>
          </a:r>
          <a:endParaRPr lang="en-US" sz="2400" kern="1200" dirty="0"/>
        </a:p>
      </dsp:txBody>
      <dsp:txXfrm>
        <a:off x="0" y="2435846"/>
        <a:ext cx="3166074" cy="1899644"/>
      </dsp:txXfrm>
    </dsp:sp>
    <dsp:sp modelId="{4F49DE55-1E6D-4B8C-ADD2-7652FA2FFBA0}">
      <dsp:nvSpPr>
        <dsp:cNvPr id="0" name=""/>
        <dsp:cNvSpPr/>
      </dsp:nvSpPr>
      <dsp:spPr>
        <a:xfrm>
          <a:off x="3486385" y="2394281"/>
          <a:ext cx="3166074" cy="1899644"/>
        </a:xfrm>
        <a:prstGeom prst="rect">
          <a:avLst/>
        </a:prstGeom>
        <a:solidFill>
          <a:schemeClr val="accent2">
            <a:hueOff val="-3302431"/>
            <a:satOff val="-3521"/>
            <a:lumOff val="533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fr-FR" sz="2400" b="0" i="0" kern="1200" baseline="0"/>
            <a:t>Flow duration : 30 days, Approval : 30 days</a:t>
          </a:r>
          <a:endParaRPr lang="en-US" sz="2400" kern="1200"/>
        </a:p>
        <a:p>
          <a:pPr marL="171450" lvl="1" indent="-171450" algn="l" defTabSz="844550">
            <a:lnSpc>
              <a:spcPct val="90000"/>
            </a:lnSpc>
            <a:spcBef>
              <a:spcPct val="0"/>
            </a:spcBef>
            <a:spcAft>
              <a:spcPct val="15000"/>
            </a:spcAft>
            <a:buChar char="•"/>
          </a:pPr>
          <a:r>
            <a:rPr lang="fr-FR" sz="1900" b="0" i="0" kern="1200" baseline="0" dirty="0"/>
            <a:t>Weak for long business </a:t>
          </a:r>
          <a:r>
            <a:rPr lang="fr-FR" sz="1900" b="0" i="0" kern="1200" baseline="0" dirty="0" err="1"/>
            <a:t>processes</a:t>
          </a:r>
          <a:r>
            <a:rPr lang="fr-FR" sz="1900" b="0" i="0" kern="1200" baseline="0" dirty="0"/>
            <a:t> !</a:t>
          </a:r>
          <a:endParaRPr lang="en-US" sz="1900" kern="1200" dirty="0"/>
        </a:p>
      </dsp:txBody>
      <dsp:txXfrm>
        <a:off x="3486385" y="2394281"/>
        <a:ext cx="3166074" cy="1899644"/>
      </dsp:txXfrm>
    </dsp:sp>
    <dsp:sp modelId="{D46B4FC1-81DB-4D78-95A2-BAD2A3112D3F}">
      <dsp:nvSpPr>
        <dsp:cNvPr id="0" name=""/>
        <dsp:cNvSpPr/>
      </dsp:nvSpPr>
      <dsp:spPr>
        <a:xfrm>
          <a:off x="6965362" y="2435846"/>
          <a:ext cx="3166074" cy="1899644"/>
        </a:xfrm>
        <a:prstGeom prst="rect">
          <a:avLst/>
        </a:prstGeom>
        <a:solidFill>
          <a:schemeClr val="accent2">
            <a:hueOff val="-4128039"/>
            <a:satOff val="-4401"/>
            <a:lumOff val="666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Expressions : powerful, but steep learning curve</a:t>
          </a:r>
        </a:p>
      </dsp:txBody>
      <dsp:txXfrm>
        <a:off x="6965362" y="2435846"/>
        <a:ext cx="3166074" cy="189964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FE738D-4C7E-4460-B2B1-FED06DD51FC3}">
      <dsp:nvSpPr>
        <dsp:cNvPr id="0" name=""/>
        <dsp:cNvSpPr/>
      </dsp:nvSpPr>
      <dsp:spPr>
        <a:xfrm>
          <a:off x="0" y="169333"/>
          <a:ext cx="2539999" cy="152400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ClrTx/>
            <a:buSzTx/>
            <a:buFont typeface="Arial" pitchFamily="34" charset="0"/>
            <a:buNone/>
          </a:pPr>
          <a:r>
            <a:rPr kumimoji="0" lang="fr-FR" sz="2800" b="0" i="0" u="none" strike="noStrike" kern="1200" cap="none" spc="0" normalizeH="0" baseline="0" noProof="0">
              <a:ln/>
              <a:effectLst/>
              <a:uLnTx/>
              <a:uFillTx/>
              <a:latin typeface="Segoe UI Light" panose="020B0502040204020203" pitchFamily="34" charset="0"/>
              <a:cs typeface="Segoe UI Light" panose="020B0502040204020203" pitchFamily="34" charset="0"/>
            </a:rPr>
            <a:t>Easy tool </a:t>
          </a:r>
          <a:endParaRPr lang="en-US" sz="2800" kern="1200"/>
        </a:p>
      </dsp:txBody>
      <dsp:txXfrm>
        <a:off x="0" y="169333"/>
        <a:ext cx="2539999" cy="1524000"/>
      </dsp:txXfrm>
    </dsp:sp>
    <dsp:sp modelId="{C58056E7-693D-4C2A-B858-18D6E697F764}">
      <dsp:nvSpPr>
        <dsp:cNvPr id="0" name=""/>
        <dsp:cNvSpPr/>
      </dsp:nvSpPr>
      <dsp:spPr>
        <a:xfrm>
          <a:off x="2794000" y="169333"/>
          <a:ext cx="2539999" cy="1524000"/>
        </a:xfrm>
        <a:prstGeom prst="rect">
          <a:avLst/>
        </a:prstGeom>
        <a:solidFill>
          <a:schemeClr val="accent2">
            <a:hueOff val="-688007"/>
            <a:satOff val="-734"/>
            <a:lumOff val="11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kumimoji="0" lang="fr-FR" sz="2800" b="0" i="0" u="none" strike="noStrike" kern="1200" cap="none" spc="0" normalizeH="0" baseline="0" noProof="0">
              <a:ln/>
              <a:effectLst/>
              <a:uLnTx/>
              <a:uFillTx/>
              <a:latin typeface="Segoe UI Light" panose="020B0502040204020203" pitchFamily="34" charset="0"/>
              <a:cs typeface="Segoe UI Light" panose="020B0502040204020203" pitchFamily="34" charset="0"/>
            </a:rPr>
            <a:t>Not just SharePoint (it replaces SPD)</a:t>
          </a:r>
        </a:p>
      </dsp:txBody>
      <dsp:txXfrm>
        <a:off x="2794000" y="169333"/>
        <a:ext cx="2539999" cy="1524000"/>
      </dsp:txXfrm>
    </dsp:sp>
    <dsp:sp modelId="{5B4F0ECC-11D4-4E24-9283-E7E7127A2350}">
      <dsp:nvSpPr>
        <dsp:cNvPr id="0" name=""/>
        <dsp:cNvSpPr/>
      </dsp:nvSpPr>
      <dsp:spPr>
        <a:xfrm>
          <a:off x="5587999" y="169333"/>
          <a:ext cx="2539999" cy="1524000"/>
        </a:xfrm>
        <a:prstGeom prst="rect">
          <a:avLst/>
        </a:prstGeom>
        <a:solidFill>
          <a:schemeClr val="accent2">
            <a:hueOff val="-1376013"/>
            <a:satOff val="-1467"/>
            <a:lumOff val="22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kumimoji="0" lang="fr-FR" sz="2800" b="0" i="0" u="none" strike="noStrike" kern="1200" cap="none" spc="0" normalizeH="0" baseline="0" noProof="0">
              <a:ln/>
              <a:effectLst/>
              <a:uLnTx/>
              <a:uFillTx/>
              <a:latin typeface="Segoe UI Light" panose="020B0502040204020203" pitchFamily="34" charset="0"/>
              <a:cs typeface="Segoe UI Light" panose="020B0502040204020203" pitchFamily="34" charset="0"/>
            </a:rPr>
            <a:t>Connections to hundreds of services</a:t>
          </a:r>
        </a:p>
      </dsp:txBody>
      <dsp:txXfrm>
        <a:off x="5587999" y="169333"/>
        <a:ext cx="2539999" cy="1524000"/>
      </dsp:txXfrm>
    </dsp:sp>
    <dsp:sp modelId="{51770099-88AC-4A72-8259-E9FF15838D40}">
      <dsp:nvSpPr>
        <dsp:cNvPr id="0" name=""/>
        <dsp:cNvSpPr/>
      </dsp:nvSpPr>
      <dsp:spPr>
        <a:xfrm>
          <a:off x="0" y="1947333"/>
          <a:ext cx="2539999" cy="1524000"/>
        </a:xfrm>
        <a:prstGeom prst="rect">
          <a:avLst/>
        </a:prstGeom>
        <a:solidFill>
          <a:schemeClr val="accent2">
            <a:hueOff val="-2064020"/>
            <a:satOff val="-2201"/>
            <a:lumOff val="333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kumimoji="0" lang="fr-FR" sz="2800" b="0" i="0" u="none" strike="noStrike" kern="1200" cap="none" spc="0" normalizeH="0" baseline="0" noProof="0">
              <a:ln/>
              <a:effectLst/>
              <a:uLnTx/>
              <a:uFillTx/>
              <a:latin typeface="Segoe UI Light" panose="020B0502040204020203" pitchFamily="34" charset="0"/>
              <a:cs typeface="Segoe UI Light" panose="020B0502040204020203" pitchFamily="34" charset="0"/>
            </a:rPr>
            <a:t>Including on prem!</a:t>
          </a:r>
        </a:p>
      </dsp:txBody>
      <dsp:txXfrm>
        <a:off x="0" y="1947333"/>
        <a:ext cx="2539999" cy="1524000"/>
      </dsp:txXfrm>
    </dsp:sp>
    <dsp:sp modelId="{F7854C0D-E979-4898-AF60-091114FDA37D}">
      <dsp:nvSpPr>
        <dsp:cNvPr id="0" name=""/>
        <dsp:cNvSpPr/>
      </dsp:nvSpPr>
      <dsp:spPr>
        <a:xfrm>
          <a:off x="2794000" y="1947333"/>
          <a:ext cx="2539999" cy="1524000"/>
        </a:xfrm>
        <a:prstGeom prst="rect">
          <a:avLst/>
        </a:prstGeom>
        <a:solidFill>
          <a:schemeClr val="accent2">
            <a:hueOff val="-2752026"/>
            <a:satOff val="-2934"/>
            <a:lumOff val="44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kumimoji="0" lang="fr-FR" sz="2800" b="0" i="0" u="none" strike="noStrike" kern="1200" cap="none" spc="0" normalizeH="0" baseline="0" noProof="0">
              <a:ln/>
              <a:effectLst/>
              <a:uLnTx/>
              <a:uFillTx/>
              <a:latin typeface="Segoe UI Light" panose="020B0502040204020203" pitchFamily="34" charset="0"/>
              <a:cs typeface="Segoe UI Light" panose="020B0502040204020203" pitchFamily="34" charset="0"/>
            </a:rPr>
            <a:t>SharePoint Integration is getting better</a:t>
          </a:r>
        </a:p>
      </dsp:txBody>
      <dsp:txXfrm>
        <a:off x="2794000" y="1947333"/>
        <a:ext cx="2539999" cy="1524000"/>
      </dsp:txXfrm>
    </dsp:sp>
    <dsp:sp modelId="{2E6BC1D2-55D8-49C6-B24A-9E5F154D50DD}">
      <dsp:nvSpPr>
        <dsp:cNvPr id="0" name=""/>
        <dsp:cNvSpPr/>
      </dsp:nvSpPr>
      <dsp:spPr>
        <a:xfrm>
          <a:off x="5587999" y="1947333"/>
          <a:ext cx="2539999" cy="1524000"/>
        </a:xfrm>
        <a:prstGeom prst="rect">
          <a:avLst/>
        </a:prstGeom>
        <a:solidFill>
          <a:schemeClr val="accent2">
            <a:hueOff val="-3440032"/>
            <a:satOff val="-3668"/>
            <a:lumOff val="555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kumimoji="0" lang="fr-FR" sz="2800" b="0" i="0" u="none" strike="noStrike" kern="1200" cap="none" spc="0" normalizeH="0" baseline="0" noProof="0">
              <a:ln/>
              <a:effectLst/>
              <a:uLnTx/>
              <a:uFillTx/>
              <a:latin typeface="Segoe UI Light" panose="020B0502040204020203" pitchFamily="34" charset="0"/>
              <a:cs typeface="Segoe UI Light" panose="020B0502040204020203" pitchFamily="34" charset="0"/>
            </a:rPr>
            <a:t>PowerApps, PowerBI integration</a:t>
          </a:r>
        </a:p>
      </dsp:txBody>
      <dsp:txXfrm>
        <a:off x="5587999" y="1947333"/>
        <a:ext cx="2539999" cy="1524000"/>
      </dsp:txXfrm>
    </dsp:sp>
    <dsp:sp modelId="{090DC3E0-B844-4B13-A838-2549F5CCD67B}">
      <dsp:nvSpPr>
        <dsp:cNvPr id="0" name=""/>
        <dsp:cNvSpPr/>
      </dsp:nvSpPr>
      <dsp:spPr>
        <a:xfrm>
          <a:off x="2336" y="3725333"/>
          <a:ext cx="8123326" cy="1524000"/>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kumimoji="0" lang="fr-FR" sz="2800" b="0" i="0" u="none" strike="noStrike" kern="1200" cap="none" spc="0" normalizeH="0" baseline="0" noProof="0" dirty="0">
              <a:ln/>
              <a:effectLst/>
              <a:uLnTx/>
              <a:uFillTx/>
              <a:latin typeface="Segoe UI Light" panose="020B0502040204020203" pitchFamily="34" charset="0"/>
              <a:cs typeface="Segoe UI Light" panose="020B0502040204020203" pitchFamily="34" charset="0"/>
            </a:rPr>
            <a:t>The Team Flow </a:t>
          </a:r>
          <a:r>
            <a:rPr kumimoji="0" lang="fr-FR" sz="2800" b="0" i="0" u="none" strike="noStrike" kern="1200" cap="none" spc="0" normalizeH="0" baseline="0" noProof="0" dirty="0" err="1">
              <a:ln/>
              <a:effectLst/>
              <a:uLnTx/>
              <a:uFillTx/>
              <a:latin typeface="Segoe UI Light" panose="020B0502040204020203" pitchFamily="34" charset="0"/>
              <a:cs typeface="Segoe UI Light" panose="020B0502040204020203" pitchFamily="34" charset="0"/>
            </a:rPr>
            <a:t>is</a:t>
          </a:r>
          <a:r>
            <a:rPr kumimoji="0" lang="fr-FR" sz="2800" b="0" i="0" u="none" strike="noStrike" kern="1200" cap="none" spc="0" normalizeH="0" baseline="0" noProof="0" dirty="0">
              <a:ln/>
              <a:effectLst/>
              <a:uLnTx/>
              <a:uFillTx/>
              <a:latin typeface="Segoe UI Light" panose="020B0502040204020203" pitchFamily="34" charset="0"/>
              <a:cs typeface="Segoe UI Light" panose="020B0502040204020203" pitchFamily="34" charset="0"/>
            </a:rPr>
            <a:t> </a:t>
          </a:r>
          <a:r>
            <a:rPr kumimoji="0" lang="fr-FR" sz="2800" b="0" i="0" u="none" strike="noStrike" kern="1200" cap="none" spc="0" normalizeH="0" baseline="0" noProof="0" dirty="0" err="1">
              <a:ln/>
              <a:effectLst/>
              <a:uLnTx/>
              <a:uFillTx/>
              <a:latin typeface="Segoe UI Light" panose="020B0502040204020203" pitchFamily="34" charset="0"/>
              <a:cs typeface="Segoe UI Light" panose="020B0502040204020203" pitchFamily="34" charset="0"/>
            </a:rPr>
            <a:t>very</a:t>
          </a:r>
          <a:r>
            <a:rPr kumimoji="0" lang="fr-FR" sz="2800" b="0" i="0" u="none" strike="noStrike" kern="1200" cap="none" spc="0" normalizeH="0" baseline="0" noProof="0" dirty="0">
              <a:ln/>
              <a:effectLst/>
              <a:uLnTx/>
              <a:uFillTx/>
              <a:latin typeface="Segoe UI Light" panose="020B0502040204020203" pitchFamily="34" charset="0"/>
              <a:cs typeface="Segoe UI Light" panose="020B0502040204020203" pitchFamily="34" charset="0"/>
            </a:rPr>
            <a:t> proactive &amp; </a:t>
          </a:r>
          <a:r>
            <a:rPr kumimoji="0" lang="fr-FR" sz="2800" b="0" i="0" u="none" strike="noStrike" kern="1200" cap="none" spc="0" normalizeH="0" baseline="0" noProof="0" dirty="0" err="1">
              <a:ln/>
              <a:effectLst/>
              <a:uLnTx/>
              <a:uFillTx/>
              <a:latin typeface="Segoe UI Light" panose="020B0502040204020203" pitchFamily="34" charset="0"/>
              <a:cs typeface="Segoe UI Light" panose="020B0502040204020203" pitchFamily="34" charset="0"/>
            </a:rPr>
            <a:t>delivers</a:t>
          </a:r>
          <a:r>
            <a:rPr kumimoji="0" lang="fr-FR" sz="2800" b="0" i="0" u="none" strike="noStrike" kern="1200" cap="none" spc="0" normalizeH="0" baseline="0" noProof="0" dirty="0">
              <a:ln/>
              <a:effectLst/>
              <a:uLnTx/>
              <a:uFillTx/>
              <a:latin typeface="Segoe UI Light" panose="020B0502040204020203" pitchFamily="34" charset="0"/>
              <a:cs typeface="Segoe UI Light" panose="020B0502040204020203" pitchFamily="34" charset="0"/>
            </a:rPr>
            <a:t> </a:t>
          </a:r>
        </a:p>
      </dsp:txBody>
      <dsp:txXfrm>
        <a:off x="2336" y="3725333"/>
        <a:ext cx="8123326" cy="152400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00.png>
</file>

<file path=ppt/media/image101.png>
</file>

<file path=ppt/media/image105.png>
</file>

<file path=ppt/media/image107.png>
</file>

<file path=ppt/media/image109.png>
</file>

<file path=ppt/media/image11.png>
</file>

<file path=ppt/media/image110.png>
</file>

<file path=ppt/media/image1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png>
</file>

<file path=ppt/media/image32.svg>
</file>

<file path=ppt/media/image33.jpg>
</file>

<file path=ppt/media/image34.png>
</file>

<file path=ppt/media/image35.png>
</file>

<file path=ppt/media/image36.png>
</file>

<file path=ppt/media/image37.pn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svg>
</file>

<file path=ppt/media/image62.png>
</file>

<file path=ppt/media/image63.svg>
</file>

<file path=ppt/media/image64.png>
</file>

<file path=ppt/media/image65.sv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5.png>
</file>

<file path=ppt/media/image86.png>
</file>

<file path=ppt/media/image87.png>
</file>

<file path=ppt/media/image88.png>
</file>

<file path=ppt/media/image89.png>
</file>

<file path=ppt/media/image9.png>
</file>

<file path=ppt/media/image90.png>
</file>

<file path=ppt/media/image93.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yriad Pro Cond" panose="020B0506030403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yriad Pro Cond" panose="020B0506030403020204" pitchFamily="34" charset="0"/>
              </a:defRPr>
            </a:lvl1pPr>
          </a:lstStyle>
          <a:p>
            <a:fld id="{644E217D-4242-4888-AD2A-6F80B4588A18}" type="datetimeFigureOut">
              <a:rPr lang="en-US" smtClean="0"/>
              <a:pPr/>
              <a:t>6/9/2018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yriad Pro Cond" panose="020B0506030403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yriad Pro Cond" panose="020B0506030403020204" pitchFamily="34" charset="0"/>
              </a:defRPr>
            </a:lvl1pPr>
          </a:lstStyle>
          <a:p>
            <a:fld id="{71AFC649-2855-45E2-B363-97627A04B8CC}" type="slidenum">
              <a:rPr lang="en-US" smtClean="0"/>
              <a:pPr/>
              <a:t>‹#›</a:t>
            </a:fld>
            <a:endParaRPr lang="en-US" dirty="0"/>
          </a:p>
        </p:txBody>
      </p:sp>
    </p:spTree>
    <p:extLst>
      <p:ext uri="{BB962C8B-B14F-4D97-AF65-F5344CB8AC3E}">
        <p14:creationId xmlns:p14="http://schemas.microsoft.com/office/powerpoint/2010/main" val="3783759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yriad Pro Cond" panose="020B0506030403020204" pitchFamily="34" charset="0"/>
        <a:ea typeface="+mn-ea"/>
        <a:cs typeface="+mn-cs"/>
      </a:defRPr>
    </a:lvl1pPr>
    <a:lvl2pPr marL="457200" algn="l" defTabSz="914400" rtl="0" eaLnBrk="1" latinLnBrk="0" hangingPunct="1">
      <a:defRPr sz="1200" kern="1200">
        <a:solidFill>
          <a:schemeClr val="tx1"/>
        </a:solidFill>
        <a:latin typeface="Myriad Pro Cond" panose="020B0506030403020204" pitchFamily="34" charset="0"/>
        <a:ea typeface="+mn-ea"/>
        <a:cs typeface="+mn-cs"/>
      </a:defRPr>
    </a:lvl2pPr>
    <a:lvl3pPr marL="914400" algn="l" defTabSz="914400" rtl="0" eaLnBrk="1" latinLnBrk="0" hangingPunct="1">
      <a:defRPr sz="1200" kern="1200">
        <a:solidFill>
          <a:schemeClr val="tx1"/>
        </a:solidFill>
        <a:latin typeface="Myriad Pro Cond" panose="020B0506030403020204" pitchFamily="34" charset="0"/>
        <a:ea typeface="+mn-ea"/>
        <a:cs typeface="+mn-cs"/>
      </a:defRPr>
    </a:lvl3pPr>
    <a:lvl4pPr marL="1371600" algn="l" defTabSz="914400" rtl="0" eaLnBrk="1" latinLnBrk="0" hangingPunct="1">
      <a:defRPr sz="1200" kern="1200">
        <a:solidFill>
          <a:schemeClr val="tx1"/>
        </a:solidFill>
        <a:latin typeface="Myriad Pro Cond" panose="020B0506030403020204" pitchFamily="34" charset="0"/>
        <a:ea typeface="+mn-ea"/>
        <a:cs typeface="+mn-cs"/>
      </a:defRPr>
    </a:lvl4pPr>
    <a:lvl5pPr marL="1828800" algn="l" defTabSz="914400" rtl="0" eaLnBrk="1" latinLnBrk="0" hangingPunct="1">
      <a:defRPr sz="1200" kern="1200">
        <a:solidFill>
          <a:schemeClr val="tx1"/>
        </a:solidFill>
        <a:latin typeface="Myriad Pro Cond" panose="020B0506030403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flow.microsoft.com/en-us/services/"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563969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BE" dirty="0"/>
              <a:t>Jusqu’ici: 7</a:t>
            </a:r>
            <a:r>
              <a:rPr lang="fr-BE" baseline="0" dirty="0"/>
              <a:t> min</a:t>
            </a:r>
            <a:endParaRPr lang="fr-BE" dirty="0"/>
          </a:p>
          <a:p>
            <a:r>
              <a:rPr lang="fr-BE" dirty="0" err="1"/>
              <a:t>Duréee</a:t>
            </a:r>
            <a:r>
              <a:rPr lang="fr-BE" dirty="0"/>
              <a:t> 8-10 min </a:t>
            </a:r>
            <a:r>
              <a:rPr lang="fr-BE" dirty="0" err="1"/>
              <a:t>Demo</a:t>
            </a:r>
            <a:r>
              <a:rPr lang="fr-BE" dirty="0"/>
              <a:t> scan </a:t>
            </a:r>
            <a:r>
              <a:rPr lang="fr-BE" dirty="0" err="1"/>
              <a:t>Ondrive</a:t>
            </a:r>
            <a:endParaRPr lang="fr-BE" dirty="0"/>
          </a:p>
          <a:p>
            <a:endParaRPr lang="fr-BE" dirty="0"/>
          </a:p>
          <a:p>
            <a:r>
              <a:rPr lang="fr-BE" dirty="0"/>
              <a:t>If </a:t>
            </a:r>
            <a:r>
              <a:rPr lang="fr-BE" dirty="0" err="1"/>
              <a:t>doesn’t</a:t>
            </a:r>
            <a:r>
              <a:rPr lang="fr-BE" dirty="0"/>
              <a:t> </a:t>
            </a:r>
            <a:r>
              <a:rPr lang="fr-BE" dirty="0" err="1"/>
              <a:t>work</a:t>
            </a:r>
            <a:r>
              <a:rPr lang="fr-BE" dirty="0"/>
              <a:t> set </a:t>
            </a:r>
            <a:r>
              <a:rPr lang="fr-BE" dirty="0" err="1"/>
              <a:t>filepath</a:t>
            </a:r>
            <a:r>
              <a:rPr lang="fr-BE" dirty="0"/>
              <a:t> </a:t>
            </a:r>
            <a:r>
              <a:rPr lang="fr-BE" dirty="0" err="1"/>
              <a:t>is</a:t>
            </a:r>
            <a:r>
              <a:rPr lang="fr-BE" dirty="0"/>
              <a:t> the content </a:t>
            </a:r>
            <a:r>
              <a:rPr lang="fr-BE" dirty="0" err="1"/>
              <a:t>parameter</a:t>
            </a:r>
            <a:r>
              <a:rPr lang="fr-BE" baseline="0" dirty="0"/>
              <a:t> (</a:t>
            </a:r>
            <a:r>
              <a:rPr lang="fr-BE" baseline="0" dirty="0" err="1"/>
              <a:t>send</a:t>
            </a:r>
            <a:r>
              <a:rPr lang="fr-BE" baseline="0" dirty="0"/>
              <a:t> mail)</a:t>
            </a:r>
            <a:endParaRPr lang="en-US" dirty="0"/>
          </a:p>
          <a:p>
            <a:endParaRPr lang="fr-BE" dirty="0"/>
          </a:p>
          <a:p>
            <a:endParaRPr lang="fr-BE" dirty="0"/>
          </a:p>
          <a:p>
            <a:r>
              <a:rPr lang="fr-BE" dirty="0"/>
              <a:t>https://shareql.sharepoint.com/demosharepoint/nintext/</a:t>
            </a:r>
          </a:p>
          <a:p>
            <a:r>
              <a:rPr lang="fr-BE" dirty="0"/>
              <a:t>Show how to login</a:t>
            </a:r>
          </a:p>
          <a:p>
            <a:r>
              <a:rPr lang="fr-BE" dirty="0"/>
              <a:t>App launcher ?</a:t>
            </a:r>
          </a:p>
          <a:p>
            <a:r>
              <a:rPr lang="fr-BE" dirty="0"/>
              <a:t>SharePoint </a:t>
            </a:r>
            <a:r>
              <a:rPr lang="fr-BE" dirty="0" err="1"/>
              <a:t>list</a:t>
            </a:r>
            <a:r>
              <a:rPr lang="fr-BE" dirty="0"/>
              <a:t> online</a:t>
            </a:r>
          </a:p>
          <a:p>
            <a:r>
              <a:rPr lang="fr-BE" dirty="0"/>
              <a:t>Show services </a:t>
            </a:r>
            <a:r>
              <a:rPr lang="fr-BE" dirty="0">
                <a:hlinkClick r:id="rId3"/>
              </a:rPr>
              <a:t>https://flow.microsoft.com/en-us/services/</a:t>
            </a:r>
            <a:r>
              <a:rPr lang="fr-BE" dirty="0"/>
              <a:t> ( &gt; 60 services)</a:t>
            </a:r>
          </a:p>
          <a:p>
            <a:r>
              <a:rPr lang="fr-BE" dirty="0"/>
              <a:t>Show </a:t>
            </a:r>
            <a:r>
              <a:rPr lang="fr-BE" dirty="0" err="1"/>
              <a:t>templates</a:t>
            </a:r>
            <a:endParaRPr lang="fr-BE" dirty="0"/>
          </a:p>
          <a:p>
            <a:r>
              <a:rPr lang="fr-BE" dirty="0"/>
              <a:t>Type « SharePoint » to </a:t>
            </a:r>
            <a:r>
              <a:rPr lang="fr-BE" dirty="0" err="1"/>
              <a:t>see</a:t>
            </a:r>
            <a:r>
              <a:rPr lang="fr-BE" dirty="0"/>
              <a:t> </a:t>
            </a:r>
            <a:r>
              <a:rPr lang="fr-BE" dirty="0" err="1"/>
              <a:t>sharepoint</a:t>
            </a:r>
            <a:r>
              <a:rPr lang="fr-BE" dirty="0"/>
              <a:t> actions and « Office 365 »</a:t>
            </a:r>
          </a:p>
          <a:p>
            <a:r>
              <a:rPr lang="fr-BE" dirty="0"/>
              <a:t>Triggers ( show triggers)</a:t>
            </a:r>
          </a:p>
          <a:p>
            <a:r>
              <a:rPr lang="fr-BE" dirty="0"/>
              <a:t>Triggers in SharePoint</a:t>
            </a:r>
          </a:p>
          <a:p>
            <a:endParaRPr lang="fr-BE" dirty="0"/>
          </a:p>
          <a:p>
            <a:endParaRPr lang="fr-BE" dirty="0"/>
          </a:p>
          <a:p>
            <a:r>
              <a:rPr lang="fr-BE" dirty="0"/>
              <a:t>Show flow « </a:t>
            </a:r>
            <a:r>
              <a:rPr lang="fr-BE" dirty="0" err="1"/>
              <a:t>ShareQL</a:t>
            </a:r>
            <a:r>
              <a:rPr lang="fr-BE" dirty="0"/>
              <a:t> </a:t>
            </a:r>
            <a:r>
              <a:rPr lang="fr-BE" dirty="0" err="1"/>
              <a:t>expense</a:t>
            </a:r>
            <a:r>
              <a:rPr lang="fr-BE" dirty="0"/>
              <a:t> » </a:t>
            </a:r>
            <a:r>
              <a:rPr lang="fr-BE" dirty="0" err="1"/>
              <a:t>When</a:t>
            </a:r>
            <a:r>
              <a:rPr lang="fr-BE" dirty="0"/>
              <a:t> a new item</a:t>
            </a:r>
            <a:r>
              <a:rPr lang="fr-BE" baseline="0" dirty="0"/>
              <a:t> </a:t>
            </a:r>
            <a:r>
              <a:rPr lang="fr-BE" baseline="0" dirty="0" err="1"/>
              <a:t>is</a:t>
            </a:r>
            <a:r>
              <a:rPr lang="fr-BE" baseline="0" dirty="0"/>
              <a:t> </a:t>
            </a:r>
            <a:r>
              <a:rPr lang="fr-BE" baseline="0" dirty="0" err="1"/>
              <a:t>created</a:t>
            </a:r>
            <a:r>
              <a:rPr lang="fr-BE" baseline="0" dirty="0"/>
              <a:t> in </a:t>
            </a:r>
            <a:r>
              <a:rPr lang="fr-BE" baseline="0" dirty="0" err="1"/>
              <a:t>expenses</a:t>
            </a:r>
            <a:r>
              <a:rPr lang="fr-BE" baseline="0" dirty="0"/>
              <a:t>, </a:t>
            </a:r>
            <a:r>
              <a:rPr lang="fr-BE" baseline="0" dirty="0" err="1"/>
              <a:t>ask</a:t>
            </a:r>
            <a:r>
              <a:rPr lang="fr-BE" baseline="0" dirty="0"/>
              <a:t> </a:t>
            </a:r>
            <a:r>
              <a:rPr lang="fr-BE" baseline="0" dirty="0" err="1"/>
              <a:t>my</a:t>
            </a:r>
            <a:r>
              <a:rPr lang="fr-BE" baseline="0" dirty="0"/>
              <a:t> manager </a:t>
            </a:r>
            <a:r>
              <a:rPr lang="fr-BE" baseline="0" dirty="0" err="1"/>
              <a:t>approve</a:t>
            </a:r>
            <a:r>
              <a:rPr lang="fr-BE" baseline="0" dirty="0"/>
              <a:t> </a:t>
            </a:r>
            <a:r>
              <a:rPr lang="fr-BE" baseline="0" dirty="0" err="1"/>
              <a:t>it</a:t>
            </a:r>
            <a:r>
              <a:rPr lang="fr-BE" baseline="0" dirty="0"/>
              <a:t> if </a:t>
            </a:r>
            <a:r>
              <a:rPr lang="fr-BE" baseline="0" dirty="0" err="1"/>
              <a:t>it</a:t>
            </a:r>
            <a:r>
              <a:rPr lang="fr-BE" baseline="0" dirty="0"/>
              <a:t> </a:t>
            </a:r>
            <a:r>
              <a:rPr lang="fr-BE" baseline="0" dirty="0" err="1"/>
              <a:t>is</a:t>
            </a:r>
            <a:r>
              <a:rPr lang="fr-BE" baseline="0" dirty="0"/>
              <a:t> &gt; 500 euros</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333" rtl="0" eaLnBrk="1" fontAlgn="auto" latinLnBrk="1" hangingPunct="1">
              <a:lnSpc>
                <a:spcPct val="100000"/>
              </a:lnSpc>
              <a:spcBef>
                <a:spcPts val="0"/>
              </a:spcBef>
              <a:spcAft>
                <a:spcPts val="0"/>
              </a:spcAft>
              <a:buClrTx/>
              <a:buSzTx/>
              <a:buFontTx/>
              <a:buNone/>
              <a:tabLst/>
              <a:defRPr/>
            </a:pPr>
            <a:fld id="{8FEC9E02-C189-4A59-9230-2F54E7E8B48B}" type="slidenum">
              <a:rPr kumimoji="0" lang="tr-T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33" rtl="0" eaLnBrk="1" fontAlgn="auto" latinLnBrk="1" hangingPunct="1">
                <a:lnSpc>
                  <a:spcPct val="100000"/>
                </a:lnSpc>
                <a:spcBef>
                  <a:spcPts val="0"/>
                </a:spcBef>
                <a:spcAft>
                  <a:spcPts val="0"/>
                </a:spcAft>
                <a:buClrTx/>
                <a:buSzTx/>
                <a:buFontTx/>
                <a:buNone/>
                <a:tabLst/>
                <a:defRPr/>
              </a:pPr>
              <a:t>26</a:t>
            </a:fld>
            <a:endParaRPr kumimoji="0" lang="tr-T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6927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Error handling </a:t>
            </a:r>
            <a:r>
              <a:rPr lang="en-US" dirty="0"/>
              <a:t>pattern: </a:t>
            </a:r>
            <a:r>
              <a:rPr lang="fr-BE" dirty="0">
                <a:solidFill>
                  <a:sysClr val="windowText" lastClr="000000"/>
                </a:solidFill>
              </a:rPr>
              <a:t>https://sergeluca.wordpress.com/2018/03/12/pattern-for-microsoft-flow-error-handling/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BE" sz="3200"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Long calls : https://sergeluca.wordpress.com/2018/02/04/pattern-implementation-for-making-long-async-http-calls-in-microsoft-flow-part-2-http-webhook/</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C89860F-3D4E-4B43-B5B4-A487B7F2EB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53382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https://sergeluca.wordpress.com/2018/03/12/pattern-for-microsoft-flow-error-handling/</a:t>
            </a:r>
          </a:p>
        </p:txBody>
      </p:sp>
      <p:sp>
        <p:nvSpPr>
          <p:cNvPr id="4" name="Slide Number Placeholder 3"/>
          <p:cNvSpPr>
            <a:spLocks noGrp="1"/>
          </p:cNvSpPr>
          <p:nvPr>
            <p:ph type="sldNum" sz="quarter" idx="10"/>
          </p:nvPr>
        </p:nvSpPr>
        <p:spPr/>
        <p:txBody>
          <a:bodyPr/>
          <a:lstStyle/>
          <a:p>
            <a:fld id="{AC89860F-3D4E-4B43-B5B4-A487B7F2EB69}" type="slidenum">
              <a:rPr lang="en-US" smtClean="0"/>
              <a:t>39</a:t>
            </a:fld>
            <a:endParaRPr lang="en-US"/>
          </a:p>
        </p:txBody>
      </p:sp>
    </p:spTree>
    <p:extLst>
      <p:ext uri="{BB962C8B-B14F-4D97-AF65-F5344CB8AC3E}">
        <p14:creationId xmlns:p14="http://schemas.microsoft.com/office/powerpoint/2010/main" val="642957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FC649-2855-45E2-B363-97627A04B8CC}" type="slidenum">
              <a:rPr lang="en-US" smtClean="0"/>
              <a:t>45</a:t>
            </a:fld>
            <a:endParaRPr lang="en-US"/>
          </a:p>
        </p:txBody>
      </p:sp>
    </p:spTree>
    <p:extLst>
      <p:ext uri="{BB962C8B-B14F-4D97-AF65-F5344CB8AC3E}">
        <p14:creationId xmlns:p14="http://schemas.microsoft.com/office/powerpoint/2010/main" val="2713297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r>
              <a:rPr lang="en-US" baseline="0" dirty="0"/>
              <a:t> and try to use it during Q&amp;A at the end of your session. Thank you!</a:t>
            </a:r>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758304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0">
                <a:solidFill>
                  <a:prstClr val="white"/>
                </a:solidFill>
                <a:latin typeface="+mn-lt"/>
              </a:rPr>
              <a:t>Q</a:t>
            </a:r>
            <a:r>
              <a:rPr kumimoji="0" lang="en-US" sz="1200" b="0" i="0" u="none" strike="noStrike" kern="0" cap="none" spc="0" normalizeH="0" baseline="0" noProof="0" err="1">
                <a:ln>
                  <a:noFill/>
                </a:ln>
                <a:solidFill>
                  <a:prstClr val="white"/>
                </a:solidFill>
                <a:effectLst/>
                <a:uLnTx/>
                <a:uFillTx/>
                <a:latin typeface="+mn-lt"/>
                <a:ea typeface="+mn-ea"/>
                <a:cs typeface="+mn-cs"/>
              </a:rPr>
              <a:t>uickly</a:t>
            </a:r>
            <a:r>
              <a:rPr kumimoji="0" lang="en-US" sz="1200" b="0" i="0" u="none" strike="noStrike" kern="0" cap="none" spc="0" normalizeH="0" baseline="0" noProof="0">
                <a:ln>
                  <a:noFill/>
                </a:ln>
                <a:solidFill>
                  <a:prstClr val="white"/>
                </a:solidFill>
                <a:effectLst/>
                <a:uLnTx/>
                <a:uFillTx/>
                <a:latin typeface="+mn-lt"/>
                <a:ea typeface="+mn-ea"/>
                <a:cs typeface="+mn-cs"/>
              </a:rPr>
              <a:t> create (0 code) </a:t>
            </a:r>
            <a:r>
              <a:rPr lang="en-US" sz="1200" kern="0">
                <a:solidFill>
                  <a:prstClr val="white"/>
                </a:solidFill>
              </a:rPr>
              <a:t>Business Processes apps </a:t>
            </a:r>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C89860F-3D4E-4B43-B5B4-A487B7F2EB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5629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Until here : 10 minutes</a:t>
            </a:r>
          </a:p>
          <a:p>
            <a:r>
              <a:rPr lang="en-US" dirty="0"/>
              <a:t>7 minutes for the demo = 17 minutes</a:t>
            </a:r>
          </a:p>
          <a:p>
            <a:endParaRPr lang="en-US" dirty="0"/>
          </a:p>
        </p:txBody>
      </p:sp>
      <p:sp>
        <p:nvSpPr>
          <p:cNvPr id="4" name="Slide Number Placeholder 3"/>
          <p:cNvSpPr>
            <a:spLocks noGrp="1"/>
          </p:cNvSpPr>
          <p:nvPr>
            <p:ph type="sldNum" sz="quarter" idx="10"/>
          </p:nvPr>
        </p:nvSpPr>
        <p:spPr/>
        <p:txBody>
          <a:bodyPr/>
          <a:lstStyle/>
          <a:p>
            <a:pPr marL="0" marR="0" lvl="0" indent="0" algn="r" defTabSz="914333" rtl="0" eaLnBrk="1" fontAlgn="auto" latinLnBrk="1" hangingPunct="1">
              <a:lnSpc>
                <a:spcPct val="100000"/>
              </a:lnSpc>
              <a:spcBef>
                <a:spcPts val="0"/>
              </a:spcBef>
              <a:spcAft>
                <a:spcPts val="0"/>
              </a:spcAft>
              <a:buClrTx/>
              <a:buSzTx/>
              <a:buFontTx/>
              <a:buNone/>
              <a:tabLst/>
              <a:defRPr/>
            </a:pPr>
            <a:fld id="{8FEC9E02-C189-4A59-9230-2F54E7E8B48B}" type="slidenum">
              <a:rPr kumimoji="0" lang="tr-T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33" rtl="0" eaLnBrk="1" fontAlgn="auto" latinLnBrk="1" hangingPunct="1">
                <a:lnSpc>
                  <a:spcPct val="100000"/>
                </a:lnSpc>
                <a:spcBef>
                  <a:spcPts val="0"/>
                </a:spcBef>
                <a:spcAft>
                  <a:spcPts val="0"/>
                </a:spcAft>
                <a:buClrTx/>
                <a:buSzTx/>
                <a:buFontTx/>
                <a:buNone/>
                <a:tabLst/>
                <a:defRPr/>
              </a:pPr>
              <a:t>16</a:t>
            </a:fld>
            <a:endParaRPr kumimoji="0" lang="tr-T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26910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250 flow/ </a:t>
            </a:r>
            <a:r>
              <a:rPr lang="en-US" dirty="0" err="1"/>
              <a:t>environmt</a:t>
            </a:r>
            <a:endParaRPr lang="en-US" dirty="0"/>
          </a:p>
        </p:txBody>
      </p:sp>
      <p:sp>
        <p:nvSpPr>
          <p:cNvPr id="4" name="Slide Number Placeholder 3"/>
          <p:cNvSpPr>
            <a:spLocks noGrp="1"/>
          </p:cNvSpPr>
          <p:nvPr>
            <p:ph type="sldNum" sz="quarter" idx="10"/>
          </p:nvPr>
        </p:nvSpPr>
        <p:spPr/>
        <p:txBody>
          <a:bodyPr/>
          <a:lstStyle/>
          <a:p>
            <a:fld id="{AC89860F-3D4E-4B43-B5B4-A487B7F2EB69}" type="slidenum">
              <a:rPr lang="en-US" smtClean="0"/>
              <a:t>19</a:t>
            </a:fld>
            <a:endParaRPr lang="en-US"/>
          </a:p>
        </p:txBody>
      </p:sp>
    </p:spTree>
    <p:extLst>
      <p:ext uri="{BB962C8B-B14F-4D97-AF65-F5344CB8AC3E}">
        <p14:creationId xmlns:p14="http://schemas.microsoft.com/office/powerpoint/2010/main" val="7231483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16’</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703D53D-9038-49C6-9EB5-595D44E7D96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6637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58F967E-F5CD-48DF-8FD1-313400D6CA1D}" type="slidenum">
              <a:rPr lang="en-US" smtClean="0"/>
              <a:t>22</a:t>
            </a:fld>
            <a:endParaRPr lang="en-US"/>
          </a:p>
        </p:txBody>
      </p:sp>
    </p:spTree>
    <p:extLst>
      <p:ext uri="{BB962C8B-B14F-4D97-AF65-F5344CB8AC3E}">
        <p14:creationId xmlns:p14="http://schemas.microsoft.com/office/powerpoint/2010/main" val="991754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13’+hotdog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C89860F-3D4E-4B43-B5B4-A487B7F2EB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33270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https://docs.microsoft.com/en-us/power-bi/service-gateway-onprem-indepth</a:t>
            </a:r>
          </a:p>
        </p:txBody>
      </p:sp>
      <p:sp>
        <p:nvSpPr>
          <p:cNvPr id="4" name="Slide Number Placeholder 3"/>
          <p:cNvSpPr>
            <a:spLocks noGrp="1"/>
          </p:cNvSpPr>
          <p:nvPr>
            <p:ph type="sldNum" sz="quarter" idx="10"/>
          </p:nvPr>
        </p:nvSpPr>
        <p:spPr/>
        <p:txBody>
          <a:bodyPr/>
          <a:lstStyle/>
          <a:p>
            <a:fld id="{71AFC649-2855-45E2-B363-97627A04B8CC}" type="slidenum">
              <a:rPr lang="en-US" smtClean="0"/>
              <a:pPr/>
              <a:t>24</a:t>
            </a:fld>
            <a:endParaRPr lang="en-US" dirty="0"/>
          </a:p>
        </p:txBody>
      </p:sp>
    </p:spTree>
    <p:extLst>
      <p:ext uri="{BB962C8B-B14F-4D97-AF65-F5344CB8AC3E}">
        <p14:creationId xmlns:p14="http://schemas.microsoft.com/office/powerpoint/2010/main" val="20275676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image" Target="../media/image2.png"/><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Master" Target="../slideMasters/slideMaster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g"/><Relationship Id="rId1" Type="http://schemas.openxmlformats.org/officeDocument/2006/relationships/slideMaster" Target="../slideMasters/slideMaster2.xml"/><Relationship Id="rId5" Type="http://schemas.openxmlformats.org/officeDocument/2006/relationships/image" Target="../media/image32.svg"/><Relationship Id="rId4" Type="http://schemas.openxmlformats.org/officeDocument/2006/relationships/image" Target="../media/image31.png"/></Relationships>
</file>

<file path=ppt/slideLayouts/_rels/slideLayout59.xml.rels><?xml version="1.0" encoding="UTF-8" standalone="yes"?>
<Relationships xmlns="http://schemas.openxmlformats.org/package/2006/relationships"><Relationship Id="rId13" Type="http://schemas.openxmlformats.org/officeDocument/2006/relationships/image" Target="../media/image44.png"/><Relationship Id="rId18" Type="http://schemas.openxmlformats.org/officeDocument/2006/relationships/image" Target="../media/image49.svg"/><Relationship Id="rId26" Type="http://schemas.openxmlformats.org/officeDocument/2006/relationships/image" Target="../media/image57.svg"/><Relationship Id="rId3" Type="http://schemas.openxmlformats.org/officeDocument/2006/relationships/image" Target="../media/image34.png"/><Relationship Id="rId21" Type="http://schemas.openxmlformats.org/officeDocument/2006/relationships/image" Target="../media/image52.png"/><Relationship Id="rId34" Type="http://schemas.openxmlformats.org/officeDocument/2006/relationships/image" Target="../media/image65.svg"/><Relationship Id="rId7" Type="http://schemas.openxmlformats.org/officeDocument/2006/relationships/image" Target="../media/image38.png"/><Relationship Id="rId12" Type="http://schemas.openxmlformats.org/officeDocument/2006/relationships/image" Target="../media/image43.svg"/><Relationship Id="rId17" Type="http://schemas.openxmlformats.org/officeDocument/2006/relationships/image" Target="../media/image48.png"/><Relationship Id="rId25" Type="http://schemas.openxmlformats.org/officeDocument/2006/relationships/image" Target="../media/image56.png"/><Relationship Id="rId33" Type="http://schemas.openxmlformats.org/officeDocument/2006/relationships/image" Target="../media/image64.png"/><Relationship Id="rId2" Type="http://schemas.openxmlformats.org/officeDocument/2006/relationships/image" Target="../media/image33.jpg"/><Relationship Id="rId16" Type="http://schemas.openxmlformats.org/officeDocument/2006/relationships/image" Target="../media/image47.svg"/><Relationship Id="rId20" Type="http://schemas.openxmlformats.org/officeDocument/2006/relationships/image" Target="../media/image51.svg"/><Relationship Id="rId29" Type="http://schemas.openxmlformats.org/officeDocument/2006/relationships/image" Target="../media/image60.png"/><Relationship Id="rId1" Type="http://schemas.openxmlformats.org/officeDocument/2006/relationships/slideMaster" Target="../slideMasters/slideMaster2.xml"/><Relationship Id="rId6" Type="http://schemas.openxmlformats.org/officeDocument/2006/relationships/image" Target="../media/image37.png"/><Relationship Id="rId11" Type="http://schemas.openxmlformats.org/officeDocument/2006/relationships/image" Target="../media/image42.png"/><Relationship Id="rId24" Type="http://schemas.openxmlformats.org/officeDocument/2006/relationships/image" Target="../media/image55.svg"/><Relationship Id="rId32" Type="http://schemas.openxmlformats.org/officeDocument/2006/relationships/image" Target="../media/image63.svg"/><Relationship Id="rId5" Type="http://schemas.openxmlformats.org/officeDocument/2006/relationships/image" Target="../media/image36.png"/><Relationship Id="rId15" Type="http://schemas.openxmlformats.org/officeDocument/2006/relationships/image" Target="../media/image46.png"/><Relationship Id="rId23" Type="http://schemas.openxmlformats.org/officeDocument/2006/relationships/image" Target="../media/image54.png"/><Relationship Id="rId28" Type="http://schemas.openxmlformats.org/officeDocument/2006/relationships/image" Target="../media/image59.svg"/><Relationship Id="rId10" Type="http://schemas.openxmlformats.org/officeDocument/2006/relationships/image" Target="../media/image41.svg"/><Relationship Id="rId19" Type="http://schemas.openxmlformats.org/officeDocument/2006/relationships/image" Target="../media/image50.png"/><Relationship Id="rId31" Type="http://schemas.openxmlformats.org/officeDocument/2006/relationships/image" Target="../media/image62.png"/><Relationship Id="rId4" Type="http://schemas.openxmlformats.org/officeDocument/2006/relationships/image" Target="../media/image35.png"/><Relationship Id="rId9" Type="http://schemas.openxmlformats.org/officeDocument/2006/relationships/image" Target="../media/image40.png"/><Relationship Id="rId14" Type="http://schemas.openxmlformats.org/officeDocument/2006/relationships/image" Target="../media/image45.svg"/><Relationship Id="rId22" Type="http://schemas.openxmlformats.org/officeDocument/2006/relationships/image" Target="../media/image53.svg"/><Relationship Id="rId27" Type="http://schemas.openxmlformats.org/officeDocument/2006/relationships/image" Target="../media/image58.png"/><Relationship Id="rId30" Type="http://schemas.openxmlformats.org/officeDocument/2006/relationships/image" Target="../media/image61.svg"/><Relationship Id="rId35" Type="http://schemas.openxmlformats.org/officeDocument/2006/relationships/image" Target="../media/image66.png"/><Relationship Id="rId8" Type="http://schemas.openxmlformats.org/officeDocument/2006/relationships/image" Target="../media/image39.sv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67.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28.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28.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28.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28.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2271" y="4208662"/>
            <a:ext cx="11083721" cy="714564"/>
          </a:xfrm>
        </p:spPr>
        <p:txBody>
          <a:bodyPr tIns="0" bIns="0" anchor="ctr" anchorCtr="0">
            <a:normAutofit/>
          </a:bodyPr>
          <a:lstStyle>
            <a:lvl1pPr algn="ctr">
              <a:defRPr sz="4400" cap="small" baseline="0">
                <a:solidFill>
                  <a:schemeClr val="bg1"/>
                </a:solidFill>
                <a:latin typeface="Myriad Pro Cond" panose="020B0506030403020204" pitchFamily="34" charset="0"/>
              </a:defRPr>
            </a:lvl1pPr>
          </a:lstStyle>
          <a:p>
            <a:r>
              <a:rPr lang="en-US" dirty="0"/>
              <a:t>Click to edit session title</a:t>
            </a:r>
          </a:p>
        </p:txBody>
      </p:sp>
    </p:spTree>
    <p:extLst>
      <p:ext uri="{BB962C8B-B14F-4D97-AF65-F5344CB8AC3E}">
        <p14:creationId xmlns:p14="http://schemas.microsoft.com/office/powerpoint/2010/main" val="1506750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305098"/>
            <a:ext cx="3932237" cy="752302"/>
          </a:xfrm>
          <a:solidFill>
            <a:srgbClr val="A5416F"/>
          </a:solidFill>
          <a:ln>
            <a:noFill/>
          </a:ln>
        </p:spPr>
        <p:txBody>
          <a:bodyPr anchor="t">
            <a:normAutofit/>
          </a:bodyPr>
          <a:lstStyle>
            <a:lvl1pPr>
              <a:defRPr sz="2400" cap="all" baseline="0">
                <a:solidFill>
                  <a:schemeClr val="bg1"/>
                </a:solidFill>
                <a:latin typeface="Myriad Pro Cond" panose="020B0506030403020204" pitchFamily="34" charset="0"/>
                <a:cs typeface="Segoe WP Semibold" panose="020B0702040204020203" pitchFamily="34" charset="0"/>
              </a:defRPr>
            </a:lvl1pPr>
          </a:lstStyle>
          <a:p>
            <a:r>
              <a:rPr lang="en-US" dirty="0"/>
              <a:t>Click to edit Master title style</a:t>
            </a:r>
          </a:p>
        </p:txBody>
      </p:sp>
      <p:sp>
        <p:nvSpPr>
          <p:cNvPr id="3" name="Content Placeholder 2"/>
          <p:cNvSpPr>
            <a:spLocks noGrp="1"/>
          </p:cNvSpPr>
          <p:nvPr>
            <p:ph idx="1"/>
          </p:nvPr>
        </p:nvSpPr>
        <p:spPr>
          <a:xfrm>
            <a:off x="5183188" y="1305097"/>
            <a:ext cx="6172200" cy="4555953"/>
          </a:xfrm>
        </p:spPr>
        <p:txBody>
          <a:bodyPr/>
          <a:lstStyle>
            <a:lvl1pPr>
              <a:defRPr sz="3200">
                <a:latin typeface="Myriad Pro Cond" panose="020B0506030403020204" pitchFamily="34" charset="0"/>
              </a:defRPr>
            </a:lvl1pPr>
            <a:lvl2pPr>
              <a:defRPr sz="2800">
                <a:latin typeface="Myriad Pro Cond" panose="020B0506030403020204" pitchFamily="34" charset="0"/>
              </a:defRPr>
            </a:lvl2pPr>
            <a:lvl3pPr>
              <a:defRPr sz="2400">
                <a:latin typeface="Myriad Pro Cond" panose="020B0506030403020204" pitchFamily="34" charset="0"/>
              </a:defRPr>
            </a:lvl3pPr>
            <a:lvl4pPr>
              <a:defRPr sz="2000">
                <a:latin typeface="Myriad Pro Cond" panose="020B0506030403020204" pitchFamily="34" charset="0"/>
              </a:defRPr>
            </a:lvl4pPr>
            <a:lvl5pPr>
              <a:defRPr sz="2000">
                <a:latin typeface="Myriad Pro Cond" panose="020B0506030403020204" pitchFamily="34" charset="0"/>
              </a:defRPr>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atin typeface="Myriad Pro Cond" panose="020B0506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Tree>
    <p:extLst>
      <p:ext uri="{BB962C8B-B14F-4D97-AF65-F5344CB8AC3E}">
        <p14:creationId xmlns:p14="http://schemas.microsoft.com/office/powerpoint/2010/main" val="20160978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371600"/>
            <a:ext cx="3932237" cy="685800"/>
          </a:xfrm>
          <a:solidFill>
            <a:srgbClr val="A5416F"/>
          </a:solidFill>
          <a:ln>
            <a:noFill/>
          </a:ln>
        </p:spPr>
        <p:txBody>
          <a:bodyPr anchor="t">
            <a:normAutofit/>
          </a:bodyPr>
          <a:lstStyle>
            <a:lvl1pPr>
              <a:defRPr sz="2400" cap="all" baseline="0">
                <a:solidFill>
                  <a:schemeClr val="bg1"/>
                </a:solidFill>
                <a:latin typeface="Myriad Pro Cond" panose="020B0506030403020204" pitchFamily="34" charset="0"/>
                <a:cs typeface="Segoe UI Semibold" panose="020B0702040204020203" pitchFamily="34" charset="0"/>
              </a:defRPr>
            </a:lvl1pPr>
          </a:lstStyle>
          <a:p>
            <a:r>
              <a:rPr lang="en-US" dirty="0"/>
              <a:t>Click to edit Master title style</a:t>
            </a:r>
          </a:p>
        </p:txBody>
      </p:sp>
      <p:sp>
        <p:nvSpPr>
          <p:cNvPr id="3" name="Picture Placeholder 2"/>
          <p:cNvSpPr>
            <a:spLocks noGrp="1"/>
          </p:cNvSpPr>
          <p:nvPr>
            <p:ph type="pic" idx="1"/>
          </p:nvPr>
        </p:nvSpPr>
        <p:spPr>
          <a:xfrm>
            <a:off x="5183188" y="1371599"/>
            <a:ext cx="6172200" cy="4489451"/>
          </a:xfrm>
        </p:spPr>
        <p:txBody>
          <a:bodyPr/>
          <a:lstStyle>
            <a:lvl1pPr marL="0" indent="0">
              <a:buNone/>
              <a:defRPr sz="3200">
                <a:latin typeface="Myriad Pro Cond" panose="020B0506030403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atin typeface="Myriad Pro Cond" panose="020B0506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Tree>
    <p:extLst>
      <p:ext uri="{BB962C8B-B14F-4D97-AF65-F5344CB8AC3E}">
        <p14:creationId xmlns:p14="http://schemas.microsoft.com/office/powerpoint/2010/main" val="37630221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Myriad Pro Cond" panose="020B0506030403020204" pitchFamily="34" charset="0"/>
                <a:cs typeface="Segoe UI Semibold" panose="020B0702040204020203" pitchFamily="34" charset="0"/>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solidFill>
                  <a:schemeClr val="tx1"/>
                </a:solidFill>
                <a:latin typeface="Myriad Pro Cond" panose="020B0506030403020204" pitchFamily="34" charset="0"/>
              </a:defRPr>
            </a:lvl1pPr>
            <a:lvl2pPr>
              <a:defRPr>
                <a:solidFill>
                  <a:schemeClr val="tx1"/>
                </a:solidFill>
                <a:latin typeface="Myriad Pro Cond" panose="020B0506030403020204" pitchFamily="34" charset="0"/>
              </a:defRPr>
            </a:lvl2pPr>
            <a:lvl3pPr>
              <a:defRPr>
                <a:solidFill>
                  <a:schemeClr val="tx1"/>
                </a:solidFill>
                <a:latin typeface="Myriad Pro Cond" panose="020B0506030403020204" pitchFamily="34" charset="0"/>
              </a:defRPr>
            </a:lvl3pPr>
            <a:lvl4pPr>
              <a:defRPr>
                <a:solidFill>
                  <a:schemeClr val="tx1"/>
                </a:solidFill>
                <a:latin typeface="Myriad Pro Cond" panose="020B0506030403020204" pitchFamily="34" charset="0"/>
              </a:defRPr>
            </a:lvl4pPr>
            <a:lvl5pPr>
              <a:defRPr>
                <a:solidFill>
                  <a:schemeClr val="tx1"/>
                </a:solidFill>
                <a:latin typeface="Myriad Pro Cond" panose="020B0506030403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a:extLst>
              <a:ext uri="{FF2B5EF4-FFF2-40B4-BE49-F238E27FC236}">
                <a16:creationId xmlns:a16="http://schemas.microsoft.com/office/drawing/2014/main" id="{A0740A24-C0E6-483A-BE15-E027D4DE833D}"/>
              </a:ext>
            </a:extLst>
          </p:cNvPr>
          <p:cNvSpPr/>
          <p:nvPr userDrawn="1"/>
        </p:nvSpPr>
        <p:spPr>
          <a:xfrm>
            <a:off x="0" y="0"/>
            <a:ext cx="12192000" cy="1236372"/>
          </a:xfrm>
          <a:prstGeom prst="rect">
            <a:avLst/>
          </a:prstGeom>
          <a:solidFill>
            <a:srgbClr val="A541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yriad Pro Cond" panose="020B0506030403020204" pitchFamily="34" charset="0"/>
            </a:endParaRPr>
          </a:p>
        </p:txBody>
      </p:sp>
      <p:pic>
        <p:nvPicPr>
          <p:cNvPr id="5" name="Picture 4">
            <a:extLst>
              <a:ext uri="{FF2B5EF4-FFF2-40B4-BE49-F238E27FC236}">
                <a16:creationId xmlns:a16="http://schemas.microsoft.com/office/drawing/2014/main" id="{D976DC7A-35DF-4184-A33A-1455454D019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38728" y="583004"/>
            <a:ext cx="668343" cy="435486"/>
          </a:xfrm>
          <a:prstGeom prst="rect">
            <a:avLst/>
          </a:prstGeom>
        </p:spPr>
      </p:pic>
    </p:spTree>
    <p:extLst>
      <p:ext uri="{BB962C8B-B14F-4D97-AF65-F5344CB8AC3E}">
        <p14:creationId xmlns:p14="http://schemas.microsoft.com/office/powerpoint/2010/main" val="1530298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74284" y="1446415"/>
            <a:ext cx="979516" cy="4730548"/>
          </a:xfrm>
          <a:solidFill>
            <a:srgbClr val="A5416F"/>
          </a:solidFill>
        </p:spPr>
        <p:txBody>
          <a:bodyPr vert="eaVert">
            <a:normAutofit/>
          </a:bodyPr>
          <a:lstStyle>
            <a:lvl1pPr>
              <a:defRPr sz="3600">
                <a:solidFill>
                  <a:schemeClr val="bg1"/>
                </a:solidFill>
                <a:latin typeface="Myriad Pro Cond" panose="020B0506030403020204" pitchFamily="34" charset="0"/>
                <a:cs typeface="Segoe UI Semibold" panose="020B0702040204020203" pitchFamily="34" charset="0"/>
              </a:defRPr>
            </a:lvl1pPr>
          </a:lstStyle>
          <a:p>
            <a:r>
              <a:rPr lang="en-US" dirty="0"/>
              <a:t>Click to edit Master title style</a:t>
            </a:r>
          </a:p>
        </p:txBody>
      </p:sp>
      <p:sp>
        <p:nvSpPr>
          <p:cNvPr id="3" name="Vertical Text Placeholder 2"/>
          <p:cNvSpPr>
            <a:spLocks noGrp="1"/>
          </p:cNvSpPr>
          <p:nvPr>
            <p:ph type="body" orient="vert" idx="1"/>
          </p:nvPr>
        </p:nvSpPr>
        <p:spPr>
          <a:xfrm>
            <a:off x="838199" y="1446415"/>
            <a:ext cx="9394767" cy="4730548"/>
          </a:xfrm>
        </p:spPr>
        <p:txBody>
          <a:bodyPr vert="eaVert"/>
          <a:lstStyle>
            <a:lvl1pPr>
              <a:defRPr>
                <a:solidFill>
                  <a:schemeClr val="tx1"/>
                </a:solidFill>
                <a:latin typeface="Myriad Pro Cond" panose="020B0506030403020204" pitchFamily="34" charset="0"/>
              </a:defRPr>
            </a:lvl1pPr>
            <a:lvl2pPr>
              <a:defRPr>
                <a:solidFill>
                  <a:schemeClr val="tx1"/>
                </a:solidFill>
                <a:latin typeface="Myriad Pro Cond" panose="020B0506030403020204" pitchFamily="34" charset="0"/>
              </a:defRPr>
            </a:lvl2pPr>
            <a:lvl3pPr>
              <a:defRPr>
                <a:solidFill>
                  <a:schemeClr val="tx1"/>
                </a:solidFill>
                <a:latin typeface="Myriad Pro Cond" panose="020B0506030403020204" pitchFamily="34" charset="0"/>
              </a:defRPr>
            </a:lvl3pPr>
            <a:lvl4pPr>
              <a:defRPr>
                <a:solidFill>
                  <a:schemeClr val="tx1"/>
                </a:solidFill>
                <a:latin typeface="Myriad Pro Cond" panose="020B0506030403020204" pitchFamily="34" charset="0"/>
              </a:defRPr>
            </a:lvl4pPr>
            <a:lvl5pPr>
              <a:defRPr>
                <a:solidFill>
                  <a:schemeClr val="tx1"/>
                </a:solidFill>
                <a:latin typeface="Myriad Pro Cond" panose="020B0506030403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796238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33249" y="4180381"/>
            <a:ext cx="10515600" cy="871247"/>
          </a:xfrm>
        </p:spPr>
        <p:txBody>
          <a:bodyPr>
            <a:normAutofit/>
          </a:bodyPr>
          <a:lstStyle>
            <a:lvl1pPr>
              <a:defRPr sz="3600" cap="all" baseline="0">
                <a:solidFill>
                  <a:schemeClr val="tx1"/>
                </a:solidFill>
                <a:latin typeface="Myriad Pro Cond" panose="020B0506030403020204" pitchFamily="34" charset="0"/>
              </a:defRPr>
            </a:lvl1pPr>
          </a:lstStyle>
          <a:p>
            <a:r>
              <a:rPr lang="en-US" dirty="0"/>
              <a:t>Click to edit Master title style</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33249" y="2238704"/>
            <a:ext cx="1623846" cy="1623846"/>
          </a:xfrm>
          <a:prstGeom prst="rect">
            <a:avLst/>
          </a:prstGeom>
        </p:spPr>
      </p:pic>
    </p:spTree>
    <p:extLst>
      <p:ext uri="{BB962C8B-B14F-4D97-AF65-F5344CB8AC3E}">
        <p14:creationId xmlns:p14="http://schemas.microsoft.com/office/powerpoint/2010/main" val="39325965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estions">
    <p:bg>
      <p:bgPr>
        <a:solidFill>
          <a:schemeClr val="bg1">
            <a:lumMod val="85000"/>
          </a:schemeClr>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33249" y="2238704"/>
            <a:ext cx="1623846" cy="1623846"/>
          </a:xfrm>
          <a:prstGeom prst="rect">
            <a:avLst/>
          </a:prstGeom>
        </p:spPr>
      </p:pic>
      <p:sp>
        <p:nvSpPr>
          <p:cNvPr id="6" name="TextBox 5"/>
          <p:cNvSpPr txBox="1"/>
          <p:nvPr userDrawn="1"/>
        </p:nvSpPr>
        <p:spPr>
          <a:xfrm>
            <a:off x="2601308" y="2316824"/>
            <a:ext cx="3650358" cy="1200329"/>
          </a:xfrm>
          <a:prstGeom prst="rect">
            <a:avLst/>
          </a:prstGeom>
          <a:noFill/>
        </p:spPr>
        <p:txBody>
          <a:bodyPr wrap="none" rtlCol="0">
            <a:spAutoFit/>
          </a:bodyPr>
          <a:lstStyle/>
          <a:p>
            <a:r>
              <a:rPr lang="en-US" sz="7200" noProof="0" dirty="0">
                <a:solidFill>
                  <a:schemeClr val="tx1"/>
                </a:solidFill>
                <a:latin typeface="Myriad Pro Cond" panose="020B0506030403020204" pitchFamily="34" charset="0"/>
                <a:cs typeface="Segoe UI Light" panose="020B0502040204020203" pitchFamily="34" charset="0"/>
              </a:rPr>
              <a:t>QUESTIONS?</a:t>
            </a:r>
          </a:p>
        </p:txBody>
      </p:sp>
    </p:spTree>
    <p:extLst>
      <p:ext uri="{BB962C8B-B14F-4D97-AF65-F5344CB8AC3E}">
        <p14:creationId xmlns:p14="http://schemas.microsoft.com/office/powerpoint/2010/main" val="12572579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12192000" cy="231093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yriad Pro Cond" panose="020B0506030403020204" pitchFamily="34" charset="0"/>
            </a:endParaRP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8969" y="437336"/>
            <a:ext cx="1623846" cy="1623846"/>
          </a:xfrm>
          <a:prstGeom prst="rect">
            <a:avLst/>
          </a:prstGeom>
        </p:spPr>
      </p:pic>
      <p:sp>
        <p:nvSpPr>
          <p:cNvPr id="6" name="TextBox 5"/>
          <p:cNvSpPr txBox="1"/>
          <p:nvPr userDrawn="1"/>
        </p:nvSpPr>
        <p:spPr>
          <a:xfrm>
            <a:off x="2647028" y="617056"/>
            <a:ext cx="3003579" cy="1200329"/>
          </a:xfrm>
          <a:prstGeom prst="rect">
            <a:avLst/>
          </a:prstGeom>
          <a:noFill/>
        </p:spPr>
        <p:txBody>
          <a:bodyPr wrap="none" rtlCol="0">
            <a:spAutoFit/>
          </a:bodyPr>
          <a:lstStyle/>
          <a:p>
            <a:r>
              <a:rPr lang="en-US" sz="7200" noProof="0" dirty="0">
                <a:solidFill>
                  <a:schemeClr val="bg1"/>
                </a:solidFill>
                <a:latin typeface="Myriad Pro Cond" panose="020B0506030403020204" pitchFamily="34" charset="0"/>
                <a:cs typeface="Segoe UI Light" panose="020B0502040204020203" pitchFamily="34" charset="0"/>
              </a:rPr>
              <a:t>thank you</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33249" y="2238704"/>
            <a:ext cx="1623846" cy="1623846"/>
          </a:xfrm>
          <a:prstGeom prst="rect">
            <a:avLst/>
          </a:prstGeom>
        </p:spPr>
      </p:pic>
      <p:sp>
        <p:nvSpPr>
          <p:cNvPr id="9" name="TextBox 8"/>
          <p:cNvSpPr txBox="1"/>
          <p:nvPr userDrawn="1"/>
        </p:nvSpPr>
        <p:spPr>
          <a:xfrm>
            <a:off x="2647027" y="2353004"/>
            <a:ext cx="3206327" cy="1200329"/>
          </a:xfrm>
          <a:prstGeom prst="rect">
            <a:avLst/>
          </a:prstGeom>
          <a:noFill/>
        </p:spPr>
        <p:txBody>
          <a:bodyPr wrap="none" rtlCol="0">
            <a:spAutoFit/>
          </a:bodyPr>
          <a:lstStyle/>
          <a:p>
            <a:r>
              <a:rPr lang="en-US" sz="7200" noProof="0" dirty="0">
                <a:solidFill>
                  <a:schemeClr val="bg1"/>
                </a:solidFill>
                <a:latin typeface="Myriad Pro Cond" panose="020B0506030403020204" pitchFamily="34" charset="0"/>
                <a:cs typeface="Segoe UI Light" panose="020B0502040204020203" pitchFamily="34" charset="0"/>
              </a:rPr>
              <a:t>questions?</a:t>
            </a:r>
          </a:p>
        </p:txBody>
      </p:sp>
    </p:spTree>
    <p:extLst>
      <p:ext uri="{BB962C8B-B14F-4D97-AF65-F5344CB8AC3E}">
        <p14:creationId xmlns:p14="http://schemas.microsoft.com/office/powerpoint/2010/main" val="14686055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 Picture Layout">
    <p:spTree>
      <p:nvGrpSpPr>
        <p:cNvPr id="1" name=""/>
        <p:cNvGrpSpPr/>
        <p:nvPr/>
      </p:nvGrpSpPr>
      <p:grpSpPr>
        <a:xfrm>
          <a:off x="0" y="0"/>
          <a:ext cx="0" cy="0"/>
          <a:chOff x="0" y="0"/>
          <a:chExt cx="0" cy="0"/>
        </a:xfrm>
      </p:grpSpPr>
      <p:sp>
        <p:nvSpPr>
          <p:cNvPr id="2"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3" name="Date Placeholder 2"/>
          <p:cNvSpPr>
            <a:spLocks noGrp="1"/>
          </p:cNvSpPr>
          <p:nvPr>
            <p:ph type="dt" sz="half" idx="10"/>
          </p:nvPr>
        </p:nvSpPr>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7"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11" name="Group 110"/>
          <p:cNvGrpSpPr/>
          <p:nvPr userDrawn="1"/>
        </p:nvGrpSpPr>
        <p:grpSpPr>
          <a:xfrm>
            <a:off x="5721121" y="1329545"/>
            <a:ext cx="749759" cy="88157"/>
            <a:chOff x="5833290" y="2440842"/>
            <a:chExt cx="525419" cy="61779"/>
          </a:xfrm>
        </p:grpSpPr>
        <p:sp>
          <p:nvSpPr>
            <p:cNvPr id="112" name="Oval 111"/>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9" name="Picture Placeholder 33"/>
          <p:cNvSpPr>
            <a:spLocks noGrp="1"/>
          </p:cNvSpPr>
          <p:nvPr>
            <p:ph type="pic" sz="quarter" idx="14"/>
          </p:nvPr>
        </p:nvSpPr>
        <p:spPr>
          <a:xfrm>
            <a:off x="-1" y="2447151"/>
            <a:ext cx="6096000" cy="2544000"/>
          </a:xfrm>
        </p:spPr>
        <p:txBody>
          <a:bodyPr/>
          <a:lstStyle/>
          <a:p>
            <a:endParaRPr lang="id-ID"/>
          </a:p>
        </p:txBody>
      </p:sp>
      <p:sp>
        <p:nvSpPr>
          <p:cNvPr id="120" name="Picture Placeholder 33"/>
          <p:cNvSpPr>
            <a:spLocks noGrp="1"/>
          </p:cNvSpPr>
          <p:nvPr>
            <p:ph type="pic" sz="quarter" idx="15"/>
          </p:nvPr>
        </p:nvSpPr>
        <p:spPr>
          <a:xfrm>
            <a:off x="6105312" y="2447151"/>
            <a:ext cx="6096000" cy="2544000"/>
          </a:xfrm>
        </p:spPr>
        <p:txBody>
          <a:bodyPr/>
          <a:lstStyle/>
          <a:p>
            <a:endParaRPr lang="id-ID"/>
          </a:p>
        </p:txBody>
      </p:sp>
    </p:spTree>
    <p:extLst>
      <p:ext uri="{BB962C8B-B14F-4D97-AF65-F5344CB8AC3E}">
        <p14:creationId xmlns:p14="http://schemas.microsoft.com/office/powerpoint/2010/main" val="1930654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anim calcmode="lin" valueType="num">
                                      <p:cBhvr>
                                        <p:cTn id="8" dur="750" fill="hold"/>
                                        <p:tgtEl>
                                          <p:spTgt spid="2"/>
                                        </p:tgtEl>
                                        <p:attrNameLst>
                                          <p:attrName>ppt_x</p:attrName>
                                        </p:attrNameLst>
                                      </p:cBhvr>
                                      <p:tavLst>
                                        <p:tav tm="0">
                                          <p:val>
                                            <p:strVal val="#ppt_x"/>
                                          </p:val>
                                        </p:tav>
                                        <p:tav tm="100000">
                                          <p:val>
                                            <p:strVal val="#ppt_x"/>
                                          </p:val>
                                        </p:tav>
                                      </p:tavLst>
                                    </p:anim>
                                    <p:anim calcmode="lin" valueType="num">
                                      <p:cBhvr>
                                        <p:cTn id="9" dur="75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750"/>
                                        <p:tgtEl>
                                          <p:spTgt spid="7">
                                            <p:txEl>
                                              <p:pRg st="0" end="0"/>
                                            </p:txEl>
                                          </p:spTgt>
                                        </p:tgtEl>
                                      </p:cBhvr>
                                    </p:animEffect>
                                    <p:anim calcmode="lin" valueType="num">
                                      <p:cBhvr>
                                        <p:cTn id="13" dur="75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7">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11"/>
                                        </p:tgtEl>
                                        <p:attrNameLst>
                                          <p:attrName>style.visibility</p:attrName>
                                        </p:attrNameLst>
                                      </p:cBhvr>
                                      <p:to>
                                        <p:strVal val="visible"/>
                                      </p:to>
                                    </p:set>
                                    <p:animEffect transition="in" filter="barn(outVertical)">
                                      <p:cBhvr>
                                        <p:cTn id="17" dur="75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build="p">
        <p:tmplLst>
          <p:tmpl lvl="1">
            <p:tnLst>
              <p:par>
                <p:cTn presetID="42"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750"/>
                        <p:tgtEl>
                          <p:spTgt spid="7"/>
                        </p:tgtEl>
                      </p:cBhvr>
                    </p:animEffect>
                    <p:anim calcmode="lin" valueType="num">
                      <p:cBhvr>
                        <p:cTn dur="750" fill="hold"/>
                        <p:tgtEl>
                          <p:spTgt spid="7"/>
                        </p:tgtEl>
                        <p:attrNameLst>
                          <p:attrName>ppt_x</p:attrName>
                        </p:attrNameLst>
                      </p:cBhvr>
                      <p:tavLst>
                        <p:tav tm="0">
                          <p:val>
                            <p:strVal val="#ppt_x"/>
                          </p:val>
                        </p:tav>
                        <p:tav tm="100000">
                          <p:val>
                            <p:strVal val="#ppt_x"/>
                          </p:val>
                        </p:tav>
                      </p:tavLst>
                    </p:anim>
                    <p:anim calcmode="lin" valueType="num">
                      <p:cBhvr>
                        <p:cTn dur="750" fill="hold"/>
                        <p:tgtEl>
                          <p:spTgt spid="7"/>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andscape Picture">
    <p:spTree>
      <p:nvGrpSpPr>
        <p:cNvPr id="1" name=""/>
        <p:cNvGrpSpPr/>
        <p:nvPr/>
      </p:nvGrpSpPr>
      <p:grpSpPr>
        <a:xfrm>
          <a:off x="0" y="0"/>
          <a:ext cx="0" cy="0"/>
          <a:chOff x="0" y="0"/>
          <a:chExt cx="0" cy="0"/>
        </a:xfrm>
      </p:grpSpPr>
      <p:sp>
        <p:nvSpPr>
          <p:cNvPr id="2"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3" name="Date Placeholder 2"/>
          <p:cNvSpPr>
            <a:spLocks noGrp="1"/>
          </p:cNvSpPr>
          <p:nvPr>
            <p:ph type="dt" sz="half" idx="10"/>
          </p:nvPr>
        </p:nvSpPr>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7"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11" name="Group 110"/>
          <p:cNvGrpSpPr/>
          <p:nvPr userDrawn="1"/>
        </p:nvGrpSpPr>
        <p:grpSpPr>
          <a:xfrm>
            <a:off x="5721121" y="1329545"/>
            <a:ext cx="749759" cy="88157"/>
            <a:chOff x="5833290" y="2440842"/>
            <a:chExt cx="525419" cy="61779"/>
          </a:xfrm>
        </p:grpSpPr>
        <p:sp>
          <p:nvSpPr>
            <p:cNvPr id="112" name="Oval 111"/>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9" name="Picture Placeholder 33"/>
          <p:cNvSpPr>
            <a:spLocks noGrp="1"/>
          </p:cNvSpPr>
          <p:nvPr>
            <p:ph type="pic" sz="quarter" idx="14"/>
          </p:nvPr>
        </p:nvSpPr>
        <p:spPr>
          <a:xfrm>
            <a:off x="0" y="2417197"/>
            <a:ext cx="12180305" cy="2924052"/>
          </a:xfrm>
        </p:spPr>
        <p:txBody>
          <a:bodyPr/>
          <a:lstStyle/>
          <a:p>
            <a:endParaRPr lang="id-ID"/>
          </a:p>
        </p:txBody>
      </p:sp>
    </p:spTree>
    <p:extLst>
      <p:ext uri="{BB962C8B-B14F-4D97-AF65-F5344CB8AC3E}">
        <p14:creationId xmlns:p14="http://schemas.microsoft.com/office/powerpoint/2010/main" val="589146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anim calcmode="lin" valueType="num">
                                      <p:cBhvr>
                                        <p:cTn id="8" dur="750" fill="hold"/>
                                        <p:tgtEl>
                                          <p:spTgt spid="2"/>
                                        </p:tgtEl>
                                        <p:attrNameLst>
                                          <p:attrName>ppt_x</p:attrName>
                                        </p:attrNameLst>
                                      </p:cBhvr>
                                      <p:tavLst>
                                        <p:tav tm="0">
                                          <p:val>
                                            <p:strVal val="#ppt_x"/>
                                          </p:val>
                                        </p:tav>
                                        <p:tav tm="100000">
                                          <p:val>
                                            <p:strVal val="#ppt_x"/>
                                          </p:val>
                                        </p:tav>
                                      </p:tavLst>
                                    </p:anim>
                                    <p:anim calcmode="lin" valueType="num">
                                      <p:cBhvr>
                                        <p:cTn id="9" dur="75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750"/>
                                        <p:tgtEl>
                                          <p:spTgt spid="7">
                                            <p:txEl>
                                              <p:pRg st="0" end="0"/>
                                            </p:txEl>
                                          </p:spTgt>
                                        </p:tgtEl>
                                      </p:cBhvr>
                                    </p:animEffect>
                                    <p:anim calcmode="lin" valueType="num">
                                      <p:cBhvr>
                                        <p:cTn id="13" dur="75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7">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11"/>
                                        </p:tgtEl>
                                        <p:attrNameLst>
                                          <p:attrName>style.visibility</p:attrName>
                                        </p:attrNameLst>
                                      </p:cBhvr>
                                      <p:to>
                                        <p:strVal val="visible"/>
                                      </p:to>
                                    </p:set>
                                    <p:animEffect transition="in" filter="barn(outVertical)">
                                      <p:cBhvr>
                                        <p:cTn id="17" dur="750"/>
                                        <p:tgtEl>
                                          <p:spTgt spid="111"/>
                                        </p:tgtEl>
                                      </p:cBhvr>
                                    </p:animEffect>
                                  </p:childTnLst>
                                </p:cTn>
                              </p:par>
                            </p:childTnLst>
                          </p:cTn>
                        </p:par>
                        <p:par>
                          <p:cTn id="18" fill="hold">
                            <p:stCondLst>
                              <p:cond delay="750"/>
                            </p:stCondLst>
                            <p:childTnLst>
                              <p:par>
                                <p:cTn id="19" presetID="10" presetClass="entr" presetSubtype="0" fill="hold" grpId="0" nodeType="afterEffect" nodePh="1">
                                  <p:stCondLst>
                                    <p:cond delay="0"/>
                                  </p:stCondLst>
                                  <p:endCondLst>
                                    <p:cond evt="begin" delay="0">
                                      <p:tn val="19"/>
                                    </p:cond>
                                  </p:endCondLst>
                                  <p:childTnLst>
                                    <p:set>
                                      <p:cBhvr>
                                        <p:cTn id="20" dur="1" fill="hold">
                                          <p:stCondLst>
                                            <p:cond delay="0"/>
                                          </p:stCondLst>
                                        </p:cTn>
                                        <p:tgtEl>
                                          <p:spTgt spid="119"/>
                                        </p:tgtEl>
                                        <p:attrNameLst>
                                          <p:attrName>style.visibility</p:attrName>
                                        </p:attrNameLst>
                                      </p:cBhvr>
                                      <p:to>
                                        <p:strVal val="visible"/>
                                      </p:to>
                                    </p:set>
                                    <p:animEffect transition="in" filter="fade">
                                      <p:cBhvr>
                                        <p:cTn id="21"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build="p">
        <p:tmplLst>
          <p:tmpl lvl="1">
            <p:tnLst>
              <p:par>
                <p:cTn presetID="42"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750"/>
                        <p:tgtEl>
                          <p:spTgt spid="7"/>
                        </p:tgtEl>
                      </p:cBhvr>
                    </p:animEffect>
                    <p:anim calcmode="lin" valueType="num">
                      <p:cBhvr>
                        <p:cTn dur="750" fill="hold"/>
                        <p:tgtEl>
                          <p:spTgt spid="7"/>
                        </p:tgtEl>
                        <p:attrNameLst>
                          <p:attrName>ppt_x</p:attrName>
                        </p:attrNameLst>
                      </p:cBhvr>
                      <p:tavLst>
                        <p:tav tm="0">
                          <p:val>
                            <p:strVal val="#ppt_x"/>
                          </p:val>
                        </p:tav>
                        <p:tav tm="100000">
                          <p:val>
                            <p:strVal val="#ppt_x"/>
                          </p:val>
                        </p:tav>
                      </p:tavLst>
                    </p:anim>
                    <p:anim calcmode="lin" valueType="num">
                      <p:cBhvr>
                        <p:cTn dur="750" fill="hold"/>
                        <p:tgtEl>
                          <p:spTgt spid="7"/>
                        </p:tgtEl>
                        <p:attrNameLst>
                          <p:attrName>ppt_y</p:attrName>
                        </p:attrNameLst>
                      </p:cBhvr>
                      <p:tavLst>
                        <p:tav tm="0">
                          <p:val>
                            <p:strVal val="#ppt_y+.1"/>
                          </p:val>
                        </p:tav>
                        <p:tav tm="100000">
                          <p:val>
                            <p:strVal val="#ppt_y"/>
                          </p:val>
                        </p:tav>
                      </p:tavLst>
                    </p:anim>
                  </p:childTnLst>
                </p:cTn>
              </p:par>
            </p:tnLst>
          </p:tmpl>
        </p:tmplLst>
      </p:bldP>
      <p:bldP spid="119" grpId="0"/>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19" name="Picture Placeholder 33"/>
          <p:cNvSpPr>
            <a:spLocks noGrp="1"/>
          </p:cNvSpPr>
          <p:nvPr>
            <p:ph type="pic" sz="quarter" idx="14"/>
          </p:nvPr>
        </p:nvSpPr>
        <p:spPr>
          <a:xfrm>
            <a:off x="1278343" y="2313438"/>
            <a:ext cx="3212939" cy="3212939"/>
          </a:xfrm>
          <a:prstGeom prst="ellipse">
            <a:avLst/>
          </a:prstGeom>
          <a:ln w="28575">
            <a:solidFill>
              <a:schemeClr val="accent1"/>
            </a:solidFill>
          </a:ln>
        </p:spPr>
        <p:txBody>
          <a:bodyPr/>
          <a:lstStyle/>
          <a:p>
            <a:endParaRPr lang="id-ID"/>
          </a:p>
        </p:txBody>
      </p:sp>
      <p:sp>
        <p:nvSpPr>
          <p:cNvPr id="121" name="Picture Placeholder 33"/>
          <p:cNvSpPr>
            <a:spLocks noGrp="1"/>
          </p:cNvSpPr>
          <p:nvPr>
            <p:ph type="pic" sz="quarter" idx="15"/>
          </p:nvPr>
        </p:nvSpPr>
        <p:spPr>
          <a:xfrm>
            <a:off x="779933" y="4160666"/>
            <a:ext cx="1825166" cy="1825166"/>
          </a:xfrm>
          <a:prstGeom prst="ellipse">
            <a:avLst/>
          </a:prstGeom>
          <a:ln w="28575">
            <a:solidFill>
              <a:schemeClr val="accent1"/>
            </a:solidFill>
          </a:ln>
        </p:spPr>
        <p:txBody>
          <a:bodyPr/>
          <a:lstStyle/>
          <a:p>
            <a:endParaRPr lang="id-ID"/>
          </a:p>
        </p:txBody>
      </p:sp>
      <p:sp>
        <p:nvSpPr>
          <p:cNvPr id="122" name="Picture Placeholder 33"/>
          <p:cNvSpPr>
            <a:spLocks noGrp="1"/>
          </p:cNvSpPr>
          <p:nvPr>
            <p:ph type="pic" sz="quarter" idx="16"/>
          </p:nvPr>
        </p:nvSpPr>
        <p:spPr>
          <a:xfrm>
            <a:off x="3460800" y="2068251"/>
            <a:ext cx="1528892" cy="1528892"/>
          </a:xfrm>
          <a:prstGeom prst="ellipse">
            <a:avLst/>
          </a:prstGeom>
          <a:ln w="28575">
            <a:solidFill>
              <a:schemeClr val="accent1"/>
            </a:solidFill>
          </a:ln>
        </p:spPr>
        <p:txBody>
          <a:bodyPr/>
          <a:lstStyle/>
          <a:p>
            <a:endParaRPr lang="id-ID"/>
          </a:p>
        </p:txBody>
      </p:sp>
      <p:sp>
        <p:nvSpPr>
          <p:cNvPr id="123" name="Picture Placeholder 33"/>
          <p:cNvSpPr>
            <a:spLocks noGrp="1"/>
          </p:cNvSpPr>
          <p:nvPr>
            <p:ph type="pic" sz="quarter" idx="17"/>
          </p:nvPr>
        </p:nvSpPr>
        <p:spPr>
          <a:xfrm>
            <a:off x="3944518" y="4724459"/>
            <a:ext cx="1089408" cy="1089408"/>
          </a:xfrm>
          <a:prstGeom prst="ellipse">
            <a:avLst/>
          </a:prstGeom>
          <a:ln w="28575">
            <a:solidFill>
              <a:schemeClr val="accent1"/>
            </a:solidFill>
          </a:ln>
        </p:spPr>
        <p:txBody>
          <a:bodyPr/>
          <a:lstStyle/>
          <a:p>
            <a:endParaRPr lang="id-ID"/>
          </a:p>
        </p:txBody>
      </p:sp>
      <p:sp>
        <p:nvSpPr>
          <p:cNvPr id="124" name="Picture Placeholder 33"/>
          <p:cNvSpPr>
            <a:spLocks noGrp="1"/>
          </p:cNvSpPr>
          <p:nvPr>
            <p:ph type="pic" sz="quarter" idx="18"/>
          </p:nvPr>
        </p:nvSpPr>
        <p:spPr>
          <a:xfrm>
            <a:off x="836630" y="1960313"/>
            <a:ext cx="1089408" cy="1089408"/>
          </a:xfrm>
          <a:prstGeom prst="ellipse">
            <a:avLst/>
          </a:prstGeom>
          <a:ln w="28575">
            <a:solidFill>
              <a:schemeClr val="accent1"/>
            </a:solidFill>
          </a:ln>
        </p:spPr>
        <p:txBody>
          <a:bodyPr/>
          <a:lstStyle/>
          <a:p>
            <a:endParaRPr lang="id-ID"/>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23781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onsors">
    <p:spTree>
      <p:nvGrpSpPr>
        <p:cNvPr id="1" name=""/>
        <p:cNvGrpSpPr/>
        <p:nvPr/>
      </p:nvGrpSpPr>
      <p:grpSpPr>
        <a:xfrm>
          <a:off x="0" y="0"/>
          <a:ext cx="0" cy="0"/>
          <a:chOff x="0" y="0"/>
          <a:chExt cx="0" cy="0"/>
        </a:xfrm>
      </p:grpSpPr>
      <p:sp>
        <p:nvSpPr>
          <p:cNvPr id="3" name="Rectangle 2"/>
          <p:cNvSpPr/>
          <p:nvPr userDrawn="1"/>
        </p:nvSpPr>
        <p:spPr>
          <a:xfrm>
            <a:off x="0" y="0"/>
            <a:ext cx="12192000" cy="646551"/>
          </a:xfrm>
          <a:prstGeom prst="rect">
            <a:avLst/>
          </a:prstGeom>
          <a:solidFill>
            <a:srgbClr val="A541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latin typeface="Myriad Pro Cond" panose="020B0506030403020204" pitchFamily="34" charset="0"/>
              </a:rPr>
              <a:t>DIAMOND, PLATINUM AND GOLD SPONSORS</a:t>
            </a:r>
            <a:endParaRPr lang="en-US" b="1" dirty="0">
              <a:solidFill>
                <a:schemeClr val="bg1"/>
              </a:solidFill>
              <a:latin typeface="Myriad Pro Cond" panose="020B0506030403020204" pitchFamily="34" charset="0"/>
            </a:endParaRPr>
          </a:p>
        </p:txBody>
      </p:sp>
      <p:pic>
        <p:nvPicPr>
          <p:cNvPr id="1026" name="Picture 2" descr="http://1e3w3f3zblwr1xzbg3v547kz.wpengine.netdna-cdn.com/wp-content/uploads/2017/08/webcon_250.png">
            <a:extLst>
              <a:ext uri="{FF2B5EF4-FFF2-40B4-BE49-F238E27FC236}">
                <a16:creationId xmlns:a16="http://schemas.microsoft.com/office/drawing/2014/main" id="{74243D04-2D10-4445-AEA4-8A64A3E7443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65767" y="646551"/>
            <a:ext cx="2381250" cy="10191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1e3w3f3zblwr1xzbg3v547kz.wpengine.netdna-cdn.com/wp-content/uploads/2018/04/aws_250.png">
            <a:extLst>
              <a:ext uri="{FF2B5EF4-FFF2-40B4-BE49-F238E27FC236}">
                <a16:creationId xmlns:a16="http://schemas.microsoft.com/office/drawing/2014/main" id="{8B0AF7F0-FA9F-4CEE-B30F-E129037DBFE0}"/>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516992" y="1840379"/>
            <a:ext cx="1685348" cy="94379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a:extLst>
              <a:ext uri="{FF2B5EF4-FFF2-40B4-BE49-F238E27FC236}">
                <a16:creationId xmlns:a16="http://schemas.microsoft.com/office/drawing/2014/main" id="{19D70E55-8E65-4640-8B14-1E96DCD11C1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305273" y="3084510"/>
            <a:ext cx="2003984" cy="857705"/>
          </a:xfrm>
          <a:prstGeom prst="rect">
            <a:avLst/>
          </a:prstGeom>
        </p:spPr>
      </p:pic>
      <p:pic>
        <p:nvPicPr>
          <p:cNvPr id="24" name="Picture 23">
            <a:extLst>
              <a:ext uri="{FF2B5EF4-FFF2-40B4-BE49-F238E27FC236}">
                <a16:creationId xmlns:a16="http://schemas.microsoft.com/office/drawing/2014/main" id="{1E579A34-B5A2-45D8-A167-53B5A179F53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601447" y="3158089"/>
            <a:ext cx="2369720" cy="1014240"/>
          </a:xfrm>
          <a:prstGeom prst="rect">
            <a:avLst/>
          </a:prstGeom>
        </p:spPr>
      </p:pic>
      <p:pic>
        <p:nvPicPr>
          <p:cNvPr id="26" name="Picture 25">
            <a:extLst>
              <a:ext uri="{FF2B5EF4-FFF2-40B4-BE49-F238E27FC236}">
                <a16:creationId xmlns:a16="http://schemas.microsoft.com/office/drawing/2014/main" id="{201024CE-69F0-475C-A232-0B9905360C08}"/>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322392" y="3044910"/>
            <a:ext cx="2381250" cy="1133475"/>
          </a:xfrm>
          <a:prstGeom prst="rect">
            <a:avLst/>
          </a:prstGeom>
        </p:spPr>
      </p:pic>
      <p:pic>
        <p:nvPicPr>
          <p:cNvPr id="28" name="Picture 27">
            <a:extLst>
              <a:ext uri="{FF2B5EF4-FFF2-40B4-BE49-F238E27FC236}">
                <a16:creationId xmlns:a16="http://schemas.microsoft.com/office/drawing/2014/main" id="{80B7A1D9-AB1A-4C39-94E8-7828F56C39D2}"/>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8984302" y="2974928"/>
            <a:ext cx="2306002" cy="986969"/>
          </a:xfrm>
          <a:prstGeom prst="rect">
            <a:avLst/>
          </a:prstGeom>
        </p:spPr>
      </p:pic>
      <p:pic>
        <p:nvPicPr>
          <p:cNvPr id="1030" name="Picture 6" descr="http://1e3w3f3zblwr1xzbg3v547kz.wpengine.netdna-cdn.com/wp-content/uploads/2018/03/rencore_250_najnoviji.png">
            <a:extLst>
              <a:ext uri="{FF2B5EF4-FFF2-40B4-BE49-F238E27FC236}">
                <a16:creationId xmlns:a16="http://schemas.microsoft.com/office/drawing/2014/main" id="{79EC9344-5083-4A6B-A993-694CCE6207C0}"/>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1305273" y="4403137"/>
            <a:ext cx="1243680" cy="53229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1e3w3f3zblwr1xzbg3v547kz.wpengine.netdna-cdn.com/wp-content/uploads/2018/03/syskit_250.png">
            <a:extLst>
              <a:ext uri="{FF2B5EF4-FFF2-40B4-BE49-F238E27FC236}">
                <a16:creationId xmlns:a16="http://schemas.microsoft.com/office/drawing/2014/main" id="{94035F15-4417-466D-B1BA-BF07C951AAB6}"/>
              </a:ext>
            </a:extLst>
          </p:cNvPr>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2705121" y="4367369"/>
            <a:ext cx="1320221" cy="56806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1e3w3f3zblwr1xzbg3v547kz.wpengine.netdna-cdn.com/wp-content/uploads/2017/08/sharegate_250_novi.png">
            <a:extLst>
              <a:ext uri="{FF2B5EF4-FFF2-40B4-BE49-F238E27FC236}">
                <a16:creationId xmlns:a16="http://schemas.microsoft.com/office/drawing/2014/main" id="{AC80A355-62CC-40A6-B0C3-BA9436EF560A}"/>
              </a:ext>
            </a:extLst>
          </p:cNvPr>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4175770" y="4391025"/>
            <a:ext cx="1315458" cy="56301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1e3w3f3zblwr1xzbg3v547kz.wpengine.netdna-cdn.com/wp-content/uploads/2017/08/valo_250.png">
            <a:extLst>
              <a:ext uri="{FF2B5EF4-FFF2-40B4-BE49-F238E27FC236}">
                <a16:creationId xmlns:a16="http://schemas.microsoft.com/office/drawing/2014/main" id="{95E6F28C-8187-438E-9D83-867B7E2841F7}"/>
              </a:ext>
            </a:extLst>
          </p:cNvPr>
          <p:cNvPicPr>
            <a:picLocks noChangeAspect="1" noChangeArrowheads="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5692025" y="4366801"/>
            <a:ext cx="1467165" cy="627947"/>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1e3w3f3zblwr1xzbg3v547kz.wpengine.netdna-cdn.com/wp-content/uploads/2018/03/k2_250_green.png">
            <a:extLst>
              <a:ext uri="{FF2B5EF4-FFF2-40B4-BE49-F238E27FC236}">
                <a16:creationId xmlns:a16="http://schemas.microsoft.com/office/drawing/2014/main" id="{F7A72200-00C4-4F7A-81E4-8C713FDB13C2}"/>
              </a:ext>
            </a:extLst>
          </p:cNvPr>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7159190" y="4403137"/>
            <a:ext cx="1315458" cy="563016"/>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a:extLst>
              <a:ext uri="{FF2B5EF4-FFF2-40B4-BE49-F238E27FC236}">
                <a16:creationId xmlns:a16="http://schemas.microsoft.com/office/drawing/2014/main" id="{D2A61A39-72BB-4505-8DA2-901A7F6AFD8B}"/>
              </a:ext>
            </a:extLst>
          </p:cNvPr>
          <p:cNvPicPr>
            <a:picLocks noChangeAspect="1"/>
          </p:cNvPicPr>
          <p:nvPr userDrawn="1"/>
        </p:nvPicPr>
        <p:blipFill>
          <a:blip r:embed="rId13"/>
          <a:stretch>
            <a:fillRect/>
          </a:stretch>
        </p:blipFill>
        <p:spPr>
          <a:xfrm>
            <a:off x="8474648" y="4459707"/>
            <a:ext cx="1352914" cy="419154"/>
          </a:xfrm>
          <a:prstGeom prst="rect">
            <a:avLst/>
          </a:prstGeom>
        </p:spPr>
      </p:pic>
      <p:pic>
        <p:nvPicPr>
          <p:cNvPr id="1040" name="Picture 16" descr="http://1e3w3f3zblwr1xzbg3v547kz.wpengine.netdna-cdn.com/wp-content/uploads/2017/08/theobald_250.png">
            <a:extLst>
              <a:ext uri="{FF2B5EF4-FFF2-40B4-BE49-F238E27FC236}">
                <a16:creationId xmlns:a16="http://schemas.microsoft.com/office/drawing/2014/main" id="{0BF5A76C-DD14-4B81-92E1-D963CCFC9638}"/>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9655732" y="4089753"/>
            <a:ext cx="2014375" cy="644600"/>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http://1e3w3f3zblwr1xzbg3v547kz.wpengine.netdna-cdn.com/wp-content/uploads/2017/08/nintex_5_250.png">
            <a:extLst>
              <a:ext uri="{FF2B5EF4-FFF2-40B4-BE49-F238E27FC236}">
                <a16:creationId xmlns:a16="http://schemas.microsoft.com/office/drawing/2014/main" id="{90ACBE88-408F-42C1-828E-0CFE18AE53D9}"/>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1353421" y="5090800"/>
            <a:ext cx="1195532" cy="502123"/>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http://1e3w3f3zblwr1xzbg3v547kz.wpengine.netdna-cdn.com/wp-content/uploads/2018/04/avepoint_new_250.png">
            <a:extLst>
              <a:ext uri="{FF2B5EF4-FFF2-40B4-BE49-F238E27FC236}">
                <a16:creationId xmlns:a16="http://schemas.microsoft.com/office/drawing/2014/main" id="{BDFDB931-F144-45F8-9234-2FA5EB146F34}"/>
              </a:ext>
            </a:extLst>
          </p:cNvPr>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2850324" y="4960097"/>
            <a:ext cx="1759425" cy="563016"/>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http://1e3w3f3zblwr1xzbg3v547kz.wpengine.netdna-cdn.com/wp-content/uploads/2017/08/beezy_250.png">
            <a:extLst>
              <a:ext uri="{FF2B5EF4-FFF2-40B4-BE49-F238E27FC236}">
                <a16:creationId xmlns:a16="http://schemas.microsoft.com/office/drawing/2014/main" id="{411F5F33-CD4C-4058-8F46-EF36E6402ECC}"/>
              </a:ext>
            </a:extLst>
          </p:cNvPr>
          <p:cNvPicPr>
            <a:picLocks noChangeAspect="1" noChangeArrowheads="1"/>
          </p:cNvPicPr>
          <p:nvPr userDrawn="1"/>
        </p:nvPicPr>
        <p:blipFill>
          <a:blip r:embed="rId17">
            <a:extLst>
              <a:ext uri="{28A0092B-C50C-407E-A947-70E740481C1C}">
                <a14:useLocalDpi xmlns:a14="http://schemas.microsoft.com/office/drawing/2010/main" val="0"/>
              </a:ext>
            </a:extLst>
          </a:blip>
          <a:srcRect/>
          <a:stretch>
            <a:fillRect/>
          </a:stretch>
        </p:blipFill>
        <p:spPr bwMode="auto">
          <a:xfrm>
            <a:off x="4753358" y="5115024"/>
            <a:ext cx="1330844" cy="425870"/>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http://1e3w3f3zblwr1xzbg3v547kz.wpengine.netdna-cdn.com/wp-content/uploads/2017/08/dox42_250.png">
            <a:extLst>
              <a:ext uri="{FF2B5EF4-FFF2-40B4-BE49-F238E27FC236}">
                <a16:creationId xmlns:a16="http://schemas.microsoft.com/office/drawing/2014/main" id="{BBC68309-4046-460E-8A98-A01ACF935543}"/>
              </a:ext>
            </a:extLst>
          </p:cNvPr>
          <p:cNvPicPr>
            <a:picLocks noChangeAspect="1" noChangeArrowheads="1"/>
          </p:cNvPicPr>
          <p:nvPr userDrawn="1"/>
        </p:nvPicPr>
        <p:blipFill>
          <a:blip r:embed="rId18">
            <a:extLst>
              <a:ext uri="{28A0092B-C50C-407E-A947-70E740481C1C}">
                <a14:useLocalDpi xmlns:a14="http://schemas.microsoft.com/office/drawing/2010/main" val="0"/>
              </a:ext>
            </a:extLst>
          </a:blip>
          <a:srcRect/>
          <a:stretch>
            <a:fillRect/>
          </a:stretch>
        </p:blipFill>
        <p:spPr bwMode="auto">
          <a:xfrm>
            <a:off x="6225090" y="5074164"/>
            <a:ext cx="1079700" cy="345504"/>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descr="http://1e3w3f3zblwr1xzbg3v547kz.wpengine.netdna-cdn.com/wp-content/uploads/2017/08/convista_3_250.png">
            <a:extLst>
              <a:ext uri="{FF2B5EF4-FFF2-40B4-BE49-F238E27FC236}">
                <a16:creationId xmlns:a16="http://schemas.microsoft.com/office/drawing/2014/main" id="{5347359D-E0BA-413D-A9E1-76582F65CE1C}"/>
              </a:ext>
            </a:extLst>
          </p:cNvPr>
          <p:cNvPicPr>
            <a:picLocks noChangeAspect="1" noChangeArrowheads="1"/>
          </p:cNvPicPr>
          <p:nvPr userDrawn="1"/>
        </p:nvPicPr>
        <p:blipFill>
          <a:blip r:embed="rId19" cstate="print">
            <a:extLst>
              <a:ext uri="{28A0092B-C50C-407E-A947-70E740481C1C}">
                <a14:useLocalDpi xmlns:a14="http://schemas.microsoft.com/office/drawing/2010/main" val="0"/>
              </a:ext>
            </a:extLst>
          </a:blip>
          <a:srcRect/>
          <a:stretch>
            <a:fillRect/>
          </a:stretch>
        </p:blipFill>
        <p:spPr bwMode="auto">
          <a:xfrm>
            <a:off x="7457793" y="5052961"/>
            <a:ext cx="1020152" cy="428464"/>
          </a:xfrm>
          <a:prstGeom prst="rect">
            <a:avLst/>
          </a:prstGeom>
          <a:noFill/>
          <a:extLst>
            <a:ext uri="{909E8E84-426E-40DD-AFC4-6F175D3DCCD1}">
              <a14:hiddenFill xmlns:a14="http://schemas.microsoft.com/office/drawing/2010/main">
                <a:solidFill>
                  <a:srgbClr val="FFFFFF"/>
                </a:solidFill>
              </a14:hiddenFill>
            </a:ext>
          </a:extLst>
        </p:spPr>
      </p:pic>
      <p:pic>
        <p:nvPicPr>
          <p:cNvPr id="1052" name="Picture 28" descr="http://1e3w3f3zblwr1xzbg3v547kz.wpengine.netdna-cdn.com/wp-content/uploads/2017/08/deroso_250.png">
            <a:extLst>
              <a:ext uri="{FF2B5EF4-FFF2-40B4-BE49-F238E27FC236}">
                <a16:creationId xmlns:a16="http://schemas.microsoft.com/office/drawing/2014/main" id="{43A5A823-78CA-4059-ACA6-84BE155B0DE1}"/>
              </a:ext>
            </a:extLst>
          </p:cNvPr>
          <p:cNvPicPr>
            <a:picLocks noChangeAspect="1" noChangeArrowheads="1"/>
          </p:cNvPicPr>
          <p:nvPr userDrawn="1"/>
        </p:nvPicPr>
        <p:blipFill>
          <a:blip r:embed="rId20">
            <a:extLst>
              <a:ext uri="{28A0092B-C50C-407E-A947-70E740481C1C}">
                <a14:useLocalDpi xmlns:a14="http://schemas.microsoft.com/office/drawing/2010/main" val="0"/>
              </a:ext>
            </a:extLst>
          </a:blip>
          <a:srcRect/>
          <a:stretch>
            <a:fillRect/>
          </a:stretch>
        </p:blipFill>
        <p:spPr bwMode="auto">
          <a:xfrm>
            <a:off x="8624918" y="4921791"/>
            <a:ext cx="1522921" cy="639627"/>
          </a:xfrm>
          <a:prstGeom prst="rect">
            <a:avLst/>
          </a:prstGeom>
          <a:noFill/>
          <a:extLst>
            <a:ext uri="{909E8E84-426E-40DD-AFC4-6F175D3DCCD1}">
              <a14:hiddenFill xmlns:a14="http://schemas.microsoft.com/office/drawing/2010/main">
                <a:solidFill>
                  <a:srgbClr val="FFFFFF"/>
                </a:solidFill>
              </a14:hiddenFill>
            </a:ext>
          </a:extLst>
        </p:spPr>
      </p:pic>
      <p:pic>
        <p:nvPicPr>
          <p:cNvPr id="1054" name="Picture 30" descr="http://1e3w3f3zblwr1xzbg3v547kz.wpengine.netdna-cdn.com/wp-content/uploads/2017/08/panagenda_250.png">
            <a:extLst>
              <a:ext uri="{FF2B5EF4-FFF2-40B4-BE49-F238E27FC236}">
                <a16:creationId xmlns:a16="http://schemas.microsoft.com/office/drawing/2014/main" id="{FF1D4317-56DA-4738-9B39-ECEE666CC871}"/>
              </a:ext>
            </a:extLst>
          </p:cNvPr>
          <p:cNvPicPr>
            <a:picLocks noChangeAspect="1" noChangeArrowheads="1"/>
          </p:cNvPicPr>
          <p:nvPr userDrawn="1"/>
        </p:nvPicPr>
        <p:blipFill>
          <a:blip r:embed="rId21">
            <a:extLst>
              <a:ext uri="{28A0092B-C50C-407E-A947-70E740481C1C}">
                <a14:useLocalDpi xmlns:a14="http://schemas.microsoft.com/office/drawing/2010/main" val="0"/>
              </a:ext>
            </a:extLst>
          </a:blip>
          <a:srcRect/>
          <a:stretch>
            <a:fillRect/>
          </a:stretch>
        </p:blipFill>
        <p:spPr bwMode="auto">
          <a:xfrm>
            <a:off x="10161415" y="4935432"/>
            <a:ext cx="1136719" cy="477422"/>
          </a:xfrm>
          <a:prstGeom prst="rect">
            <a:avLst/>
          </a:prstGeom>
          <a:noFill/>
          <a:extLst>
            <a:ext uri="{909E8E84-426E-40DD-AFC4-6F175D3DCCD1}">
              <a14:hiddenFill xmlns:a14="http://schemas.microsoft.com/office/drawing/2010/main">
                <a:solidFill>
                  <a:srgbClr val="FFFFFF"/>
                </a:solidFill>
              </a14:hiddenFill>
            </a:ext>
          </a:extLst>
        </p:spPr>
      </p:pic>
      <p:pic>
        <p:nvPicPr>
          <p:cNvPr id="1056" name="Picture 32" descr="http://1e3w3f3zblwr1xzbg3v547kz.wpengine.netdna-cdn.com/wp-content/uploads/2018/01/implexix_250.png">
            <a:extLst>
              <a:ext uri="{FF2B5EF4-FFF2-40B4-BE49-F238E27FC236}">
                <a16:creationId xmlns:a16="http://schemas.microsoft.com/office/drawing/2014/main" id="{566EA7D4-C9A9-4A35-96BA-484D6F8383B1}"/>
              </a:ext>
            </a:extLst>
          </p:cNvPr>
          <p:cNvPicPr>
            <a:picLocks noChangeAspect="1" noChangeArrowheads="1"/>
          </p:cNvPicPr>
          <p:nvPr userDrawn="1"/>
        </p:nvPicPr>
        <p:blipFill>
          <a:blip r:embed="rId22">
            <a:extLst>
              <a:ext uri="{28A0092B-C50C-407E-A947-70E740481C1C}">
                <a14:useLocalDpi xmlns:a14="http://schemas.microsoft.com/office/drawing/2010/main" val="0"/>
              </a:ext>
            </a:extLst>
          </a:blip>
          <a:srcRect/>
          <a:stretch>
            <a:fillRect/>
          </a:stretch>
        </p:blipFill>
        <p:spPr bwMode="auto">
          <a:xfrm>
            <a:off x="3982032" y="5983873"/>
            <a:ext cx="1436748" cy="614928"/>
          </a:xfrm>
          <a:prstGeom prst="rect">
            <a:avLst/>
          </a:prstGeom>
          <a:noFill/>
          <a:extLst>
            <a:ext uri="{909E8E84-426E-40DD-AFC4-6F175D3DCCD1}">
              <a14:hiddenFill xmlns:a14="http://schemas.microsoft.com/office/drawing/2010/main">
                <a:solidFill>
                  <a:srgbClr val="FFFFFF"/>
                </a:solidFill>
              </a14:hiddenFill>
            </a:ext>
          </a:extLst>
        </p:spPr>
      </p:pic>
      <p:pic>
        <p:nvPicPr>
          <p:cNvPr id="1058" name="Picture 34" descr="http://1e3w3f3zblwr1xzbg3v547kz.wpengine.netdna-cdn.com/wp-content/uploads/2018/01/ppedv_250.png">
            <a:extLst>
              <a:ext uri="{FF2B5EF4-FFF2-40B4-BE49-F238E27FC236}">
                <a16:creationId xmlns:a16="http://schemas.microsoft.com/office/drawing/2014/main" id="{F1AADB3B-D8A7-46B7-97A9-1727812F5E38}"/>
              </a:ext>
            </a:extLst>
          </p:cNvPr>
          <p:cNvPicPr>
            <a:picLocks noChangeAspect="1" noChangeArrowheads="1"/>
          </p:cNvPicPr>
          <p:nvPr userDrawn="1"/>
        </p:nvPicPr>
        <p:blipFill>
          <a:blip r:embed="rId23">
            <a:extLst>
              <a:ext uri="{28A0092B-C50C-407E-A947-70E740481C1C}">
                <a14:useLocalDpi xmlns:a14="http://schemas.microsoft.com/office/drawing/2010/main" val="0"/>
              </a:ext>
            </a:extLst>
          </a:blip>
          <a:srcRect/>
          <a:stretch>
            <a:fillRect/>
          </a:stretch>
        </p:blipFill>
        <p:spPr bwMode="auto">
          <a:xfrm>
            <a:off x="6579094" y="5891618"/>
            <a:ext cx="1867845" cy="799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46691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tandard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20438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Standard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753926" y="250160"/>
            <a:ext cx="10515600" cy="839840"/>
          </a:xfrm>
        </p:spPr>
        <p:txBody>
          <a:bodyPr>
            <a:normAutofit/>
          </a:bodyPr>
          <a:lstStyle>
            <a:lvl1pPr algn="ctr">
              <a:defRPr sz="4800"/>
            </a:lvl1pPr>
          </a:lstStyle>
          <a:p>
            <a:r>
              <a:rPr lang="en-US"/>
              <a:t>Click to edit Master title style</a:t>
            </a:r>
          </a:p>
        </p:txBody>
      </p:sp>
      <p:grpSp>
        <p:nvGrpSpPr>
          <p:cNvPr id="127" name="Group 126"/>
          <p:cNvGrpSpPr/>
          <p:nvPr userDrawn="1"/>
        </p:nvGrpSpPr>
        <p:grpSpPr>
          <a:xfrm>
            <a:off x="4988507" y="1090000"/>
            <a:ext cx="2046437" cy="22398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984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16" presetClass="entr" presetSubtype="37" fill="hold" nodeType="withEffect">
                                  <p:stCondLst>
                                    <p:cond delay="0"/>
                                  </p:stCondLst>
                                  <p:childTnLst>
                                    <p:set>
                                      <p:cBhvr>
                                        <p:cTn id="11" dur="1" fill="hold">
                                          <p:stCondLst>
                                            <p:cond delay="0"/>
                                          </p:stCondLst>
                                        </p:cTn>
                                        <p:tgtEl>
                                          <p:spTgt spid="127"/>
                                        </p:tgtEl>
                                        <p:attrNameLst>
                                          <p:attrName>style.visibility</p:attrName>
                                        </p:attrNameLst>
                                      </p:cBhvr>
                                      <p:to>
                                        <p:strVal val="visible"/>
                                      </p:to>
                                    </p:set>
                                    <p:animEffect transition="in" filter="barn(outVertical)">
                                      <p:cBhvr>
                                        <p:cTn id="12"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Standard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Picture Placeholder 5"/>
          <p:cNvSpPr>
            <a:spLocks noGrp="1"/>
          </p:cNvSpPr>
          <p:nvPr>
            <p:ph type="pic" sz="quarter" idx="14"/>
          </p:nvPr>
        </p:nvSpPr>
        <p:spPr>
          <a:xfrm>
            <a:off x="4754563" y="3946859"/>
            <a:ext cx="1648213" cy="1648213"/>
          </a:xfrm>
          <a:prstGeom prst="ellipse">
            <a:avLst/>
          </a:prstGeom>
        </p:spPr>
        <p:txBody>
          <a:bodyPr>
            <a:normAutofit/>
          </a:bodyPr>
          <a:lstStyle>
            <a:lvl1pPr>
              <a:defRPr sz="1600"/>
            </a:lvl1pPr>
          </a:lstStyle>
          <a:p>
            <a:endParaRPr lang="en-US"/>
          </a:p>
        </p:txBody>
      </p:sp>
      <p:sp>
        <p:nvSpPr>
          <p:cNvPr id="22" name="Picture Placeholder 5"/>
          <p:cNvSpPr>
            <a:spLocks noGrp="1"/>
          </p:cNvSpPr>
          <p:nvPr>
            <p:ph type="pic" sz="quarter" idx="15"/>
          </p:nvPr>
        </p:nvSpPr>
        <p:spPr>
          <a:xfrm>
            <a:off x="6776403" y="3946859"/>
            <a:ext cx="1648213" cy="1648213"/>
          </a:xfrm>
          <a:prstGeom prst="ellipse">
            <a:avLst/>
          </a:prstGeom>
        </p:spPr>
        <p:txBody>
          <a:bodyPr>
            <a:normAutofit/>
          </a:bodyPr>
          <a:lstStyle>
            <a:lvl1pPr>
              <a:defRPr sz="1600"/>
            </a:lvl1pPr>
          </a:lstStyle>
          <a:p>
            <a:endParaRPr lang="en-US"/>
          </a:p>
        </p:txBody>
      </p:sp>
      <p:sp>
        <p:nvSpPr>
          <p:cNvPr id="23" name="Picture Placeholder 5"/>
          <p:cNvSpPr>
            <a:spLocks noGrp="1"/>
          </p:cNvSpPr>
          <p:nvPr>
            <p:ph type="pic" sz="quarter" idx="16"/>
          </p:nvPr>
        </p:nvSpPr>
        <p:spPr>
          <a:xfrm>
            <a:off x="8798243" y="3946859"/>
            <a:ext cx="1648213" cy="1648213"/>
          </a:xfrm>
          <a:prstGeom prst="ellipse">
            <a:avLst/>
          </a:prstGeom>
        </p:spPr>
        <p:txBody>
          <a:bodyPr>
            <a:normAutofit/>
          </a:bodyPr>
          <a:lstStyle>
            <a:lvl1pPr>
              <a:defRPr sz="1600"/>
            </a:lvl1pPr>
          </a:lstStyle>
          <a:p>
            <a:endParaRPr lang="en-US"/>
          </a:p>
        </p:txBody>
      </p:sp>
    </p:spTree>
    <p:extLst>
      <p:ext uri="{BB962C8B-B14F-4D97-AF65-F5344CB8AC3E}">
        <p14:creationId xmlns:p14="http://schemas.microsoft.com/office/powerpoint/2010/main" val="2756800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_Standard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Picture Placeholder 5"/>
          <p:cNvSpPr>
            <a:spLocks noGrp="1"/>
          </p:cNvSpPr>
          <p:nvPr>
            <p:ph type="pic" sz="quarter" idx="14"/>
          </p:nvPr>
        </p:nvSpPr>
        <p:spPr>
          <a:xfrm>
            <a:off x="4754562" y="2241312"/>
            <a:ext cx="1828800" cy="1828800"/>
          </a:xfrm>
          <a:prstGeom prst="ellipse">
            <a:avLst/>
          </a:prstGeom>
        </p:spPr>
        <p:txBody>
          <a:bodyPr>
            <a:normAutofit/>
          </a:bodyPr>
          <a:lstStyle>
            <a:lvl1pPr>
              <a:defRPr sz="1600"/>
            </a:lvl1pPr>
          </a:lstStyle>
          <a:p>
            <a:endParaRPr lang="en-US"/>
          </a:p>
        </p:txBody>
      </p:sp>
      <p:sp>
        <p:nvSpPr>
          <p:cNvPr id="22" name="Picture Placeholder 5"/>
          <p:cNvSpPr>
            <a:spLocks noGrp="1"/>
          </p:cNvSpPr>
          <p:nvPr>
            <p:ph type="pic" sz="quarter" idx="15"/>
          </p:nvPr>
        </p:nvSpPr>
        <p:spPr>
          <a:xfrm>
            <a:off x="6827202" y="2241312"/>
            <a:ext cx="1828800" cy="1828800"/>
          </a:xfrm>
          <a:prstGeom prst="ellipse">
            <a:avLst/>
          </a:prstGeom>
        </p:spPr>
        <p:txBody>
          <a:bodyPr>
            <a:normAutofit/>
          </a:bodyPr>
          <a:lstStyle>
            <a:lvl1pPr>
              <a:defRPr sz="1600"/>
            </a:lvl1pPr>
          </a:lstStyle>
          <a:p>
            <a:endParaRPr lang="en-US"/>
          </a:p>
        </p:txBody>
      </p:sp>
      <p:sp>
        <p:nvSpPr>
          <p:cNvPr id="23" name="Picture Placeholder 5"/>
          <p:cNvSpPr>
            <a:spLocks noGrp="1"/>
          </p:cNvSpPr>
          <p:nvPr>
            <p:ph type="pic" sz="quarter" idx="16"/>
          </p:nvPr>
        </p:nvSpPr>
        <p:spPr>
          <a:xfrm>
            <a:off x="8899842" y="2241312"/>
            <a:ext cx="1828800" cy="1828800"/>
          </a:xfrm>
          <a:prstGeom prst="ellipse">
            <a:avLst/>
          </a:prstGeom>
        </p:spPr>
        <p:txBody>
          <a:bodyPr>
            <a:normAutofit/>
          </a:bodyPr>
          <a:lstStyle>
            <a:lvl1pPr>
              <a:defRPr sz="1600"/>
            </a:lvl1pPr>
          </a:lstStyle>
          <a:p>
            <a:endParaRPr lang="en-US"/>
          </a:p>
        </p:txBody>
      </p:sp>
      <p:sp>
        <p:nvSpPr>
          <p:cNvPr id="7" name="Picture Placeholder 6"/>
          <p:cNvSpPr>
            <a:spLocks noGrp="1"/>
          </p:cNvSpPr>
          <p:nvPr>
            <p:ph type="pic" sz="quarter" idx="17"/>
          </p:nvPr>
        </p:nvSpPr>
        <p:spPr>
          <a:xfrm>
            <a:off x="694383" y="2254657"/>
            <a:ext cx="3479765" cy="3479765"/>
          </a:xfrm>
          <a:prstGeom prst="ellipse">
            <a:avLst/>
          </a:prstGeom>
        </p:spPr>
        <p:txBody>
          <a:bodyPr/>
          <a:lstStyle/>
          <a:p>
            <a:endParaRPr lang="en-US"/>
          </a:p>
        </p:txBody>
      </p:sp>
    </p:spTree>
    <p:extLst>
      <p:ext uri="{BB962C8B-B14F-4D97-AF65-F5344CB8AC3E}">
        <p14:creationId xmlns:p14="http://schemas.microsoft.com/office/powerpoint/2010/main" val="1468594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Standard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Picture Placeholder 5"/>
          <p:cNvSpPr>
            <a:spLocks noGrp="1"/>
          </p:cNvSpPr>
          <p:nvPr>
            <p:ph type="pic" sz="quarter" idx="14"/>
          </p:nvPr>
        </p:nvSpPr>
        <p:spPr>
          <a:xfrm>
            <a:off x="1398129" y="2107682"/>
            <a:ext cx="2103120" cy="2103120"/>
          </a:xfrm>
          <a:prstGeom prst="ellipse">
            <a:avLst/>
          </a:prstGeom>
          <a:ln w="41275">
            <a:solidFill>
              <a:schemeClr val="bg2"/>
            </a:solidFill>
          </a:ln>
          <a:effectLst>
            <a:outerShdw blurRad="50800" dist="38100" dir="5400000" algn="t" rotWithShape="0">
              <a:prstClr val="black">
                <a:alpha val="40000"/>
              </a:prstClr>
            </a:outerShdw>
          </a:effectLst>
        </p:spPr>
        <p:txBody>
          <a:bodyPr>
            <a:normAutofit/>
          </a:bodyPr>
          <a:lstStyle>
            <a:lvl1pPr>
              <a:defRPr sz="1400"/>
            </a:lvl1pPr>
          </a:lstStyle>
          <a:p>
            <a:endParaRPr lang="en-US"/>
          </a:p>
        </p:txBody>
      </p:sp>
      <p:sp>
        <p:nvSpPr>
          <p:cNvPr id="16" name="Picture Placeholder 5"/>
          <p:cNvSpPr>
            <a:spLocks noGrp="1"/>
          </p:cNvSpPr>
          <p:nvPr>
            <p:ph type="pic" sz="quarter" idx="15"/>
          </p:nvPr>
        </p:nvSpPr>
        <p:spPr>
          <a:xfrm>
            <a:off x="4867986" y="2167652"/>
            <a:ext cx="2103120" cy="2103120"/>
          </a:xfrm>
          <a:prstGeom prst="ellipse">
            <a:avLst/>
          </a:prstGeom>
          <a:ln w="41275">
            <a:solidFill>
              <a:schemeClr val="bg2"/>
            </a:solidFill>
          </a:ln>
          <a:effectLst>
            <a:outerShdw blurRad="50800" dist="38100" dir="5400000" algn="t" rotWithShape="0">
              <a:prstClr val="black">
                <a:alpha val="40000"/>
              </a:prstClr>
            </a:outerShdw>
          </a:effectLst>
        </p:spPr>
        <p:txBody>
          <a:bodyPr>
            <a:normAutofit/>
          </a:bodyPr>
          <a:lstStyle>
            <a:lvl1pPr>
              <a:defRPr sz="1400"/>
            </a:lvl1pPr>
          </a:lstStyle>
          <a:p>
            <a:endParaRPr lang="en-US"/>
          </a:p>
        </p:txBody>
      </p:sp>
      <p:sp>
        <p:nvSpPr>
          <p:cNvPr id="17" name="Picture Placeholder 5"/>
          <p:cNvSpPr>
            <a:spLocks noGrp="1"/>
          </p:cNvSpPr>
          <p:nvPr>
            <p:ph type="pic" sz="quarter" idx="16"/>
          </p:nvPr>
        </p:nvSpPr>
        <p:spPr>
          <a:xfrm>
            <a:off x="8340835" y="2206742"/>
            <a:ext cx="2103120" cy="2103120"/>
          </a:xfrm>
          <a:prstGeom prst="ellipse">
            <a:avLst/>
          </a:prstGeom>
          <a:ln w="41275">
            <a:solidFill>
              <a:schemeClr val="bg2"/>
            </a:solidFill>
          </a:ln>
          <a:effectLst>
            <a:outerShdw blurRad="50800" dist="38100" dir="5400000" algn="t" rotWithShape="0">
              <a:prstClr val="black">
                <a:alpha val="40000"/>
              </a:prstClr>
            </a:outerShdw>
          </a:effectLst>
        </p:spPr>
        <p:txBody>
          <a:bodyPr>
            <a:normAutofit/>
          </a:bodyPr>
          <a:lstStyle>
            <a:lvl1pPr>
              <a:defRPr sz="1400"/>
            </a:lvl1pPr>
          </a:lstStyle>
          <a:p>
            <a:endParaRPr lang="en-US"/>
          </a:p>
        </p:txBody>
      </p:sp>
    </p:spTree>
    <p:extLst>
      <p:ext uri="{BB962C8B-B14F-4D97-AF65-F5344CB8AC3E}">
        <p14:creationId xmlns:p14="http://schemas.microsoft.com/office/powerpoint/2010/main" val="3417688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Standard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Picture Placeholder 5"/>
          <p:cNvSpPr>
            <a:spLocks noGrp="1"/>
          </p:cNvSpPr>
          <p:nvPr>
            <p:ph type="pic" sz="quarter" idx="14"/>
          </p:nvPr>
        </p:nvSpPr>
        <p:spPr>
          <a:xfrm>
            <a:off x="696635" y="2094835"/>
            <a:ext cx="2011680" cy="2011680"/>
          </a:xfrm>
          <a:prstGeom prst="ellipse">
            <a:avLst/>
          </a:prstGeom>
          <a:ln w="41275">
            <a:solidFill>
              <a:schemeClr val="bg2"/>
            </a:solidFill>
          </a:ln>
          <a:effectLst>
            <a:outerShdw blurRad="50800" dist="38100" dir="5400000" algn="t" rotWithShape="0">
              <a:prstClr val="black">
                <a:alpha val="40000"/>
              </a:prstClr>
            </a:outerShdw>
          </a:effectLst>
        </p:spPr>
        <p:txBody>
          <a:bodyPr>
            <a:normAutofit/>
          </a:bodyPr>
          <a:lstStyle>
            <a:lvl1pPr>
              <a:defRPr sz="1400"/>
            </a:lvl1pPr>
          </a:lstStyle>
          <a:p>
            <a:endParaRPr lang="en-US"/>
          </a:p>
        </p:txBody>
      </p:sp>
      <p:sp>
        <p:nvSpPr>
          <p:cNvPr id="17" name="Picture Placeholder 5"/>
          <p:cNvSpPr>
            <a:spLocks noGrp="1"/>
          </p:cNvSpPr>
          <p:nvPr>
            <p:ph type="pic" sz="quarter" idx="16"/>
          </p:nvPr>
        </p:nvSpPr>
        <p:spPr>
          <a:xfrm>
            <a:off x="3277791" y="2094835"/>
            <a:ext cx="2011680" cy="2011680"/>
          </a:xfrm>
          <a:prstGeom prst="ellipse">
            <a:avLst/>
          </a:prstGeom>
          <a:ln w="41275">
            <a:solidFill>
              <a:schemeClr val="bg2"/>
            </a:solidFill>
          </a:ln>
          <a:effectLst>
            <a:outerShdw blurRad="50800" dist="38100" dir="5400000" algn="t" rotWithShape="0">
              <a:prstClr val="black">
                <a:alpha val="40000"/>
              </a:prstClr>
            </a:outerShdw>
          </a:effectLst>
        </p:spPr>
        <p:txBody>
          <a:bodyPr>
            <a:normAutofit/>
          </a:bodyPr>
          <a:lstStyle>
            <a:lvl1pPr>
              <a:defRPr sz="1400"/>
            </a:lvl1pPr>
          </a:lstStyle>
          <a:p>
            <a:endParaRPr lang="en-US"/>
          </a:p>
        </p:txBody>
      </p:sp>
      <p:sp>
        <p:nvSpPr>
          <p:cNvPr id="20" name="Picture Placeholder 5"/>
          <p:cNvSpPr>
            <a:spLocks noGrp="1"/>
          </p:cNvSpPr>
          <p:nvPr>
            <p:ph type="pic" sz="quarter" idx="17"/>
          </p:nvPr>
        </p:nvSpPr>
        <p:spPr>
          <a:xfrm>
            <a:off x="1998316" y="3882995"/>
            <a:ext cx="2011680" cy="2011680"/>
          </a:xfrm>
          <a:prstGeom prst="ellipse">
            <a:avLst/>
          </a:prstGeom>
          <a:ln w="41275">
            <a:solidFill>
              <a:schemeClr val="bg2"/>
            </a:solidFill>
          </a:ln>
          <a:effectLst>
            <a:outerShdw blurRad="50800" dist="38100" dir="5400000" algn="t" rotWithShape="0">
              <a:prstClr val="black">
                <a:alpha val="40000"/>
              </a:prstClr>
            </a:outerShdw>
          </a:effectLst>
        </p:spPr>
        <p:txBody>
          <a:bodyPr>
            <a:normAutofit/>
          </a:bodyPr>
          <a:lstStyle>
            <a:lvl1pPr>
              <a:defRPr sz="1400"/>
            </a:lvl1pPr>
          </a:lstStyle>
          <a:p>
            <a:endParaRPr lang="en-US"/>
          </a:p>
        </p:txBody>
      </p:sp>
      <p:sp>
        <p:nvSpPr>
          <p:cNvPr id="21" name="Picture Placeholder 5"/>
          <p:cNvSpPr>
            <a:spLocks noGrp="1"/>
          </p:cNvSpPr>
          <p:nvPr>
            <p:ph type="pic" sz="quarter" idx="18"/>
          </p:nvPr>
        </p:nvSpPr>
        <p:spPr>
          <a:xfrm>
            <a:off x="4515972" y="3882995"/>
            <a:ext cx="2011680" cy="2011680"/>
          </a:xfrm>
          <a:prstGeom prst="ellipse">
            <a:avLst/>
          </a:prstGeom>
          <a:ln w="41275">
            <a:solidFill>
              <a:schemeClr val="bg2"/>
            </a:solidFill>
          </a:ln>
          <a:effectLst>
            <a:outerShdw blurRad="50800" dist="38100" dir="5400000" algn="t" rotWithShape="0">
              <a:prstClr val="black">
                <a:alpha val="40000"/>
              </a:prstClr>
            </a:outerShdw>
          </a:effectLst>
        </p:spPr>
        <p:txBody>
          <a:bodyPr>
            <a:normAutofit/>
          </a:bodyPr>
          <a:lstStyle>
            <a:lvl1pPr>
              <a:defRPr sz="1400"/>
            </a:lvl1pPr>
          </a:lstStyle>
          <a:p>
            <a:endParaRPr lang="en-US"/>
          </a:p>
        </p:txBody>
      </p:sp>
      <p:sp>
        <p:nvSpPr>
          <p:cNvPr id="22" name="Picture Placeholder 5"/>
          <p:cNvSpPr>
            <a:spLocks noGrp="1"/>
          </p:cNvSpPr>
          <p:nvPr>
            <p:ph type="pic" sz="quarter" idx="19"/>
          </p:nvPr>
        </p:nvSpPr>
        <p:spPr>
          <a:xfrm>
            <a:off x="5684664" y="2094835"/>
            <a:ext cx="2011680" cy="2011680"/>
          </a:xfrm>
          <a:prstGeom prst="ellipse">
            <a:avLst/>
          </a:prstGeom>
          <a:ln w="41275">
            <a:solidFill>
              <a:schemeClr val="bg2"/>
            </a:solidFill>
          </a:ln>
          <a:effectLst>
            <a:outerShdw blurRad="50800" dist="38100" dir="5400000" algn="t" rotWithShape="0">
              <a:prstClr val="black">
                <a:alpha val="40000"/>
              </a:prstClr>
            </a:outerShdw>
          </a:effectLst>
        </p:spPr>
        <p:txBody>
          <a:bodyPr>
            <a:normAutofit/>
          </a:bodyPr>
          <a:lstStyle>
            <a:lvl1pPr>
              <a:defRPr sz="1400"/>
            </a:lvl1pPr>
          </a:lstStyle>
          <a:p>
            <a:endParaRPr lang="en-US"/>
          </a:p>
        </p:txBody>
      </p:sp>
      <p:sp>
        <p:nvSpPr>
          <p:cNvPr id="23" name="Picture Placeholder 5"/>
          <p:cNvSpPr>
            <a:spLocks noGrp="1"/>
          </p:cNvSpPr>
          <p:nvPr>
            <p:ph type="pic" sz="quarter" idx="20"/>
          </p:nvPr>
        </p:nvSpPr>
        <p:spPr>
          <a:xfrm>
            <a:off x="8151520" y="2094835"/>
            <a:ext cx="2011680" cy="2011680"/>
          </a:xfrm>
          <a:prstGeom prst="ellipse">
            <a:avLst/>
          </a:prstGeom>
          <a:ln w="41275">
            <a:solidFill>
              <a:schemeClr val="bg2"/>
            </a:solidFill>
          </a:ln>
          <a:effectLst>
            <a:outerShdw blurRad="50800" dist="38100" dir="5400000" algn="t" rotWithShape="0">
              <a:prstClr val="black">
                <a:alpha val="40000"/>
              </a:prstClr>
            </a:outerShdw>
          </a:effectLst>
        </p:spPr>
        <p:txBody>
          <a:bodyPr>
            <a:normAutofit/>
          </a:bodyPr>
          <a:lstStyle>
            <a:lvl1pPr>
              <a:defRPr sz="1400"/>
            </a:lvl1pPr>
          </a:lstStyle>
          <a:p>
            <a:endParaRPr lang="en-US"/>
          </a:p>
        </p:txBody>
      </p:sp>
      <p:sp>
        <p:nvSpPr>
          <p:cNvPr id="24" name="Picture Placeholder 5"/>
          <p:cNvSpPr>
            <a:spLocks noGrp="1"/>
          </p:cNvSpPr>
          <p:nvPr>
            <p:ph type="pic" sz="quarter" idx="21"/>
          </p:nvPr>
        </p:nvSpPr>
        <p:spPr>
          <a:xfrm>
            <a:off x="6905065" y="3882995"/>
            <a:ext cx="2011680" cy="2011680"/>
          </a:xfrm>
          <a:prstGeom prst="ellipse">
            <a:avLst/>
          </a:prstGeom>
          <a:ln w="41275">
            <a:solidFill>
              <a:schemeClr val="bg2"/>
            </a:solidFill>
          </a:ln>
          <a:effectLst>
            <a:outerShdw blurRad="50800" dist="38100" dir="5400000" algn="t" rotWithShape="0">
              <a:prstClr val="black">
                <a:alpha val="40000"/>
              </a:prstClr>
            </a:outerShdw>
          </a:effectLst>
        </p:spPr>
        <p:txBody>
          <a:bodyPr>
            <a:normAutofit/>
          </a:bodyPr>
          <a:lstStyle>
            <a:lvl1pPr>
              <a:defRPr sz="1400"/>
            </a:lvl1pPr>
          </a:lstStyle>
          <a:p>
            <a:endParaRPr lang="en-US"/>
          </a:p>
        </p:txBody>
      </p:sp>
      <p:sp>
        <p:nvSpPr>
          <p:cNvPr id="25" name="Picture Placeholder 5"/>
          <p:cNvSpPr>
            <a:spLocks noGrp="1"/>
          </p:cNvSpPr>
          <p:nvPr>
            <p:ph type="pic" sz="quarter" idx="22"/>
          </p:nvPr>
        </p:nvSpPr>
        <p:spPr>
          <a:xfrm>
            <a:off x="9470981" y="3882995"/>
            <a:ext cx="2011680" cy="2011680"/>
          </a:xfrm>
          <a:prstGeom prst="ellipse">
            <a:avLst/>
          </a:prstGeom>
          <a:ln w="41275">
            <a:solidFill>
              <a:schemeClr val="bg2"/>
            </a:solidFill>
          </a:ln>
          <a:effectLst>
            <a:outerShdw blurRad="50800" dist="38100" dir="5400000" algn="t" rotWithShape="0">
              <a:prstClr val="black">
                <a:alpha val="40000"/>
              </a:prstClr>
            </a:outerShdw>
          </a:effectLst>
        </p:spPr>
        <p:txBody>
          <a:bodyPr>
            <a:normAutofit/>
          </a:bodyPr>
          <a:lstStyle>
            <a:lvl1pPr>
              <a:defRPr sz="1400"/>
            </a:lvl1pPr>
          </a:lstStyle>
          <a:p>
            <a:endParaRPr lang="en-US"/>
          </a:p>
        </p:txBody>
      </p:sp>
    </p:spTree>
    <p:extLst>
      <p:ext uri="{BB962C8B-B14F-4D97-AF65-F5344CB8AC3E}">
        <p14:creationId xmlns:p14="http://schemas.microsoft.com/office/powerpoint/2010/main" val="1547022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Picture Layout">
    <p:spTree>
      <p:nvGrpSpPr>
        <p:cNvPr id="1" name=""/>
        <p:cNvGrpSpPr/>
        <p:nvPr/>
      </p:nvGrpSpPr>
      <p:grpSpPr>
        <a:xfrm>
          <a:off x="0" y="0"/>
          <a:ext cx="0" cy="0"/>
          <a:chOff x="0" y="0"/>
          <a:chExt cx="0" cy="0"/>
        </a:xfrm>
      </p:grpSpPr>
      <p:sp>
        <p:nvSpPr>
          <p:cNvPr id="6" name="Picture Placeholder 5"/>
          <p:cNvSpPr>
            <a:spLocks noGrp="1"/>
          </p:cNvSpPr>
          <p:nvPr>
            <p:ph type="pic" sz="quarter" idx="14"/>
          </p:nvPr>
        </p:nvSpPr>
        <p:spPr>
          <a:xfrm>
            <a:off x="885955" y="2039103"/>
            <a:ext cx="1463040" cy="1463040"/>
          </a:xfrm>
          <a:prstGeom prst="ellipse">
            <a:avLst/>
          </a:prstGeom>
        </p:spPr>
        <p:txBody>
          <a:bodyPr>
            <a:normAutofit/>
          </a:bodyPr>
          <a:lstStyle>
            <a:lvl1pPr>
              <a:defRPr sz="1400"/>
            </a:lvl1pPr>
          </a:lstStyle>
          <a:p>
            <a:endParaRPr lang="en-US"/>
          </a:p>
        </p:txBody>
      </p:sp>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Picture Placeholder 5"/>
          <p:cNvSpPr>
            <a:spLocks noGrp="1"/>
          </p:cNvSpPr>
          <p:nvPr>
            <p:ph type="pic" sz="quarter" idx="15"/>
          </p:nvPr>
        </p:nvSpPr>
        <p:spPr>
          <a:xfrm>
            <a:off x="3803545" y="2099073"/>
            <a:ext cx="1463040" cy="1463040"/>
          </a:xfrm>
          <a:prstGeom prst="ellipse">
            <a:avLst/>
          </a:prstGeom>
        </p:spPr>
        <p:txBody>
          <a:bodyPr>
            <a:normAutofit/>
          </a:bodyPr>
          <a:lstStyle>
            <a:lvl1pPr>
              <a:defRPr sz="1400"/>
            </a:lvl1pPr>
          </a:lstStyle>
          <a:p>
            <a:endParaRPr lang="en-US"/>
          </a:p>
        </p:txBody>
      </p:sp>
      <p:sp>
        <p:nvSpPr>
          <p:cNvPr id="22" name="Picture Placeholder 5"/>
          <p:cNvSpPr>
            <a:spLocks noGrp="1"/>
          </p:cNvSpPr>
          <p:nvPr>
            <p:ph type="pic" sz="quarter" idx="16"/>
          </p:nvPr>
        </p:nvSpPr>
        <p:spPr>
          <a:xfrm>
            <a:off x="6745620" y="2138163"/>
            <a:ext cx="1463040" cy="1463040"/>
          </a:xfrm>
          <a:prstGeom prst="ellipse">
            <a:avLst/>
          </a:prstGeom>
        </p:spPr>
        <p:txBody>
          <a:bodyPr>
            <a:normAutofit/>
          </a:bodyPr>
          <a:lstStyle>
            <a:lvl1pPr>
              <a:defRPr sz="1400"/>
            </a:lvl1pPr>
          </a:lstStyle>
          <a:p>
            <a:endParaRPr lang="en-US"/>
          </a:p>
        </p:txBody>
      </p:sp>
      <p:sp>
        <p:nvSpPr>
          <p:cNvPr id="23" name="Picture Placeholder 5"/>
          <p:cNvSpPr>
            <a:spLocks noGrp="1"/>
          </p:cNvSpPr>
          <p:nvPr>
            <p:ph type="pic" sz="quarter" idx="17"/>
          </p:nvPr>
        </p:nvSpPr>
        <p:spPr>
          <a:xfrm>
            <a:off x="9677323" y="2198133"/>
            <a:ext cx="1463040" cy="1463040"/>
          </a:xfrm>
          <a:prstGeom prst="ellipse">
            <a:avLst/>
          </a:prstGeom>
        </p:spPr>
        <p:txBody>
          <a:bodyPr>
            <a:normAutofit/>
          </a:bodyPr>
          <a:lstStyle>
            <a:lvl1pPr>
              <a:defRPr sz="1400"/>
            </a:lvl1pPr>
          </a:lstStyle>
          <a:p>
            <a:endParaRPr lang="en-US"/>
          </a:p>
        </p:txBody>
      </p:sp>
    </p:spTree>
    <p:extLst>
      <p:ext uri="{BB962C8B-B14F-4D97-AF65-F5344CB8AC3E}">
        <p14:creationId xmlns:p14="http://schemas.microsoft.com/office/powerpoint/2010/main" val="1305796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4 Pictur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542266"/>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sp>
        <p:nvSpPr>
          <p:cNvPr id="19" name="Picture Placeholder 5"/>
          <p:cNvSpPr>
            <a:spLocks noGrp="1"/>
          </p:cNvSpPr>
          <p:nvPr>
            <p:ph type="pic" sz="quarter" idx="14"/>
          </p:nvPr>
        </p:nvSpPr>
        <p:spPr>
          <a:xfrm>
            <a:off x="4495800" y="2458779"/>
            <a:ext cx="3200400" cy="3200400"/>
          </a:xfrm>
          <a:prstGeom prst="ellipse">
            <a:avLst/>
          </a:prstGeom>
        </p:spPr>
        <p:txBody>
          <a:bodyPr/>
          <a:lstStyle/>
          <a:p>
            <a:endParaRPr lang="en-US"/>
          </a:p>
        </p:txBody>
      </p:sp>
      <p:grpSp>
        <p:nvGrpSpPr>
          <p:cNvPr id="16" name="Group 15">
            <a:extLst>
              <a:ext uri="{FF2B5EF4-FFF2-40B4-BE49-F238E27FC236}">
                <a16:creationId xmlns:a16="http://schemas.microsoft.com/office/drawing/2014/main" id="{C20C7281-724A-4D1D-98C5-9E0995AAA027}"/>
              </a:ext>
            </a:extLst>
          </p:cNvPr>
          <p:cNvGrpSpPr/>
          <p:nvPr userDrawn="1"/>
        </p:nvGrpSpPr>
        <p:grpSpPr>
          <a:xfrm>
            <a:off x="5072781" y="1318279"/>
            <a:ext cx="2046437" cy="223987"/>
            <a:chOff x="5833290" y="2440842"/>
            <a:chExt cx="525419" cy="61779"/>
          </a:xfrm>
        </p:grpSpPr>
        <p:sp>
          <p:nvSpPr>
            <p:cNvPr id="17" name="Oval 16">
              <a:extLst>
                <a:ext uri="{FF2B5EF4-FFF2-40B4-BE49-F238E27FC236}">
                  <a16:creationId xmlns:a16="http://schemas.microsoft.com/office/drawing/2014/main" id="{517CF817-6E51-4AB2-9A45-E09057D29404}"/>
                </a:ext>
              </a:extLst>
            </p:cNvPr>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8ACDD52-83E8-4BDB-99F3-E015AC95EB83}"/>
                </a:ext>
              </a:extLst>
            </p:cNvPr>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11F6D242-A7F2-43F7-87C4-EC382F83BADA}"/>
                </a:ext>
              </a:extLst>
            </p:cNvPr>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1A7DE4AB-A89D-4404-8D9B-D6F5C5B8582D}"/>
                </a:ext>
              </a:extLst>
            </p:cNvPr>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47E5ECF-607F-4D92-B09D-AA9013014F06}"/>
                </a:ext>
              </a:extLst>
            </p:cNvPr>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8E051014-BF3C-4FB7-9A7E-795DD751E629}"/>
                </a:ext>
              </a:extLst>
            </p:cNvPr>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001F2F4-DFDB-40B1-B6B9-0EA797329D59}"/>
                </a:ext>
              </a:extLst>
            </p:cNvPr>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4360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barn(outVertical)">
                                      <p:cBhvr>
                                        <p:cTn id="17" dur="7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ig Pictur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Picture Placeholder 5"/>
          <p:cNvSpPr>
            <a:spLocks noGrp="1"/>
          </p:cNvSpPr>
          <p:nvPr>
            <p:ph type="pic" sz="quarter" idx="14"/>
          </p:nvPr>
        </p:nvSpPr>
        <p:spPr>
          <a:xfrm>
            <a:off x="848360" y="2458779"/>
            <a:ext cx="3200400" cy="3200400"/>
          </a:xfrm>
          <a:prstGeom prst="ellipse">
            <a:avLst/>
          </a:prstGeom>
        </p:spPr>
        <p:txBody>
          <a:bodyPr/>
          <a:lstStyle/>
          <a:p>
            <a:endParaRPr lang="en-US"/>
          </a:p>
        </p:txBody>
      </p:sp>
    </p:spTree>
    <p:extLst>
      <p:ext uri="{BB962C8B-B14F-4D97-AF65-F5344CB8AC3E}">
        <p14:creationId xmlns:p14="http://schemas.microsoft.com/office/powerpoint/2010/main" val="122793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 Landscape Picture">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Picture Placeholder 5"/>
          <p:cNvSpPr>
            <a:spLocks noGrp="1"/>
          </p:cNvSpPr>
          <p:nvPr>
            <p:ph type="pic" sz="quarter" idx="14"/>
          </p:nvPr>
        </p:nvSpPr>
        <p:spPr>
          <a:xfrm>
            <a:off x="838200" y="2284550"/>
            <a:ext cx="3383280" cy="1714500"/>
          </a:xfrm>
        </p:spPr>
        <p:txBody>
          <a:bodyPr>
            <a:normAutofit/>
          </a:bodyPr>
          <a:lstStyle>
            <a:lvl1pPr>
              <a:defRPr sz="1800"/>
            </a:lvl1pPr>
          </a:lstStyle>
          <a:p>
            <a:endParaRPr lang="en-US"/>
          </a:p>
        </p:txBody>
      </p:sp>
      <p:sp>
        <p:nvSpPr>
          <p:cNvPr id="17" name="Picture Placeholder 5"/>
          <p:cNvSpPr>
            <a:spLocks noGrp="1"/>
          </p:cNvSpPr>
          <p:nvPr>
            <p:ph type="pic" sz="quarter" idx="15"/>
          </p:nvPr>
        </p:nvSpPr>
        <p:spPr>
          <a:xfrm>
            <a:off x="4404360" y="2284550"/>
            <a:ext cx="3383280" cy="1714500"/>
          </a:xfrm>
        </p:spPr>
        <p:txBody>
          <a:bodyPr>
            <a:normAutofit/>
          </a:bodyPr>
          <a:lstStyle>
            <a:lvl1pPr>
              <a:defRPr sz="1800"/>
            </a:lvl1pPr>
          </a:lstStyle>
          <a:p>
            <a:endParaRPr lang="en-US"/>
          </a:p>
        </p:txBody>
      </p:sp>
      <p:sp>
        <p:nvSpPr>
          <p:cNvPr id="18" name="Picture Placeholder 5"/>
          <p:cNvSpPr>
            <a:spLocks noGrp="1"/>
          </p:cNvSpPr>
          <p:nvPr>
            <p:ph type="pic" sz="quarter" idx="16"/>
          </p:nvPr>
        </p:nvSpPr>
        <p:spPr>
          <a:xfrm>
            <a:off x="7970520" y="2284550"/>
            <a:ext cx="3383280" cy="1714500"/>
          </a:xfrm>
        </p:spPr>
        <p:txBody>
          <a:bodyPr>
            <a:normAutofit/>
          </a:bodyPr>
          <a:lstStyle>
            <a:lvl1pPr>
              <a:defRPr sz="1800"/>
            </a:lvl1pPr>
          </a:lstStyle>
          <a:p>
            <a:endParaRPr lang="en-US"/>
          </a:p>
        </p:txBody>
      </p:sp>
    </p:spTree>
    <p:extLst>
      <p:ext uri="{BB962C8B-B14F-4D97-AF65-F5344CB8AC3E}">
        <p14:creationId xmlns:p14="http://schemas.microsoft.com/office/powerpoint/2010/main" val="2083495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Myriad Pro Cond" panose="020B0506030403020204" pitchFamily="34" charset="0"/>
                <a:cs typeface="Segoe UI Semibold" panose="020B0702040204020203"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Myriad Pro Cond" panose="020B0506030403020204" pitchFamily="34" charset="0"/>
              </a:defRPr>
            </a:lvl1pPr>
            <a:lvl2pPr>
              <a:defRPr>
                <a:latin typeface="Myriad Pro Cond" panose="020B0506030403020204" pitchFamily="34" charset="0"/>
              </a:defRPr>
            </a:lvl2pPr>
            <a:lvl3pPr>
              <a:defRPr>
                <a:latin typeface="Myriad Pro Cond" panose="020B0506030403020204" pitchFamily="34" charset="0"/>
              </a:defRPr>
            </a:lvl3pPr>
            <a:lvl4pPr>
              <a:defRPr>
                <a:latin typeface="Myriad Pro Cond" panose="020B0506030403020204" pitchFamily="34" charset="0"/>
              </a:defRPr>
            </a:lvl4pPr>
            <a:lvl5pPr>
              <a:defRPr>
                <a:latin typeface="Myriad Pro Cond" panose="020B0506030403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a:extLst>
              <a:ext uri="{FF2B5EF4-FFF2-40B4-BE49-F238E27FC236}">
                <a16:creationId xmlns:a16="http://schemas.microsoft.com/office/drawing/2014/main" id="{A15B95E7-3375-4562-8939-F4E4BE479A39}"/>
              </a:ext>
            </a:extLst>
          </p:cNvPr>
          <p:cNvSpPr/>
          <p:nvPr userDrawn="1"/>
        </p:nvSpPr>
        <p:spPr>
          <a:xfrm>
            <a:off x="0" y="0"/>
            <a:ext cx="12192000" cy="1236372"/>
          </a:xfrm>
          <a:prstGeom prst="rect">
            <a:avLst/>
          </a:prstGeom>
          <a:solidFill>
            <a:srgbClr val="A541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yriad Pro Cond" panose="020B0506030403020204" pitchFamily="34" charset="0"/>
            </a:endParaRPr>
          </a:p>
        </p:txBody>
      </p:sp>
    </p:spTree>
    <p:extLst>
      <p:ext uri="{BB962C8B-B14F-4D97-AF65-F5344CB8AC3E}">
        <p14:creationId xmlns:p14="http://schemas.microsoft.com/office/powerpoint/2010/main" val="67341341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melin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Picture Placeholder 5"/>
          <p:cNvSpPr>
            <a:spLocks noGrp="1"/>
          </p:cNvSpPr>
          <p:nvPr>
            <p:ph type="pic" sz="quarter" idx="14"/>
          </p:nvPr>
        </p:nvSpPr>
        <p:spPr>
          <a:xfrm>
            <a:off x="752189" y="3422472"/>
            <a:ext cx="1280160" cy="1280160"/>
          </a:xfrm>
          <a:prstGeom prst="ellipse">
            <a:avLst/>
          </a:prstGeom>
          <a:ln w="25400">
            <a:solidFill>
              <a:schemeClr val="accent1"/>
            </a:solidFill>
          </a:ln>
        </p:spPr>
        <p:txBody>
          <a:bodyPr>
            <a:normAutofit/>
          </a:bodyPr>
          <a:lstStyle>
            <a:lvl1pPr>
              <a:defRPr sz="1800"/>
            </a:lvl1pPr>
          </a:lstStyle>
          <a:p>
            <a:endParaRPr lang="en-US"/>
          </a:p>
        </p:txBody>
      </p:sp>
      <p:sp>
        <p:nvSpPr>
          <p:cNvPr id="17" name="Picture Placeholder 5"/>
          <p:cNvSpPr>
            <a:spLocks noGrp="1"/>
          </p:cNvSpPr>
          <p:nvPr>
            <p:ph type="pic" sz="quarter" idx="15"/>
          </p:nvPr>
        </p:nvSpPr>
        <p:spPr>
          <a:xfrm>
            <a:off x="2664402" y="3422472"/>
            <a:ext cx="1280160" cy="1280160"/>
          </a:xfrm>
          <a:prstGeom prst="ellipse">
            <a:avLst/>
          </a:prstGeom>
          <a:ln w="25400">
            <a:solidFill>
              <a:schemeClr val="accent2"/>
            </a:solidFill>
          </a:ln>
        </p:spPr>
        <p:txBody>
          <a:bodyPr>
            <a:normAutofit/>
          </a:bodyPr>
          <a:lstStyle>
            <a:lvl1pPr>
              <a:defRPr sz="1800"/>
            </a:lvl1pPr>
          </a:lstStyle>
          <a:p>
            <a:endParaRPr lang="en-US"/>
          </a:p>
        </p:txBody>
      </p:sp>
      <p:sp>
        <p:nvSpPr>
          <p:cNvPr id="18" name="Picture Placeholder 5"/>
          <p:cNvSpPr>
            <a:spLocks noGrp="1"/>
          </p:cNvSpPr>
          <p:nvPr>
            <p:ph type="pic" sz="quarter" idx="16"/>
          </p:nvPr>
        </p:nvSpPr>
        <p:spPr>
          <a:xfrm>
            <a:off x="4576615" y="3422472"/>
            <a:ext cx="1280160" cy="1280160"/>
          </a:xfrm>
          <a:prstGeom prst="ellipse">
            <a:avLst/>
          </a:prstGeom>
          <a:ln w="25400">
            <a:solidFill>
              <a:schemeClr val="accent3"/>
            </a:solidFill>
          </a:ln>
        </p:spPr>
        <p:txBody>
          <a:bodyPr>
            <a:normAutofit/>
          </a:bodyPr>
          <a:lstStyle>
            <a:lvl1pPr>
              <a:defRPr sz="1800"/>
            </a:lvl1pPr>
          </a:lstStyle>
          <a:p>
            <a:endParaRPr lang="en-US"/>
          </a:p>
        </p:txBody>
      </p:sp>
      <p:sp>
        <p:nvSpPr>
          <p:cNvPr id="19" name="Picture Placeholder 5"/>
          <p:cNvSpPr>
            <a:spLocks noGrp="1"/>
          </p:cNvSpPr>
          <p:nvPr>
            <p:ph type="pic" sz="quarter" idx="17"/>
          </p:nvPr>
        </p:nvSpPr>
        <p:spPr>
          <a:xfrm>
            <a:off x="6488828" y="3422472"/>
            <a:ext cx="1280160" cy="1280160"/>
          </a:xfrm>
          <a:prstGeom prst="ellipse">
            <a:avLst/>
          </a:prstGeom>
          <a:ln w="25400">
            <a:solidFill>
              <a:schemeClr val="accent4"/>
            </a:solidFill>
          </a:ln>
        </p:spPr>
        <p:txBody>
          <a:bodyPr>
            <a:normAutofit/>
          </a:bodyPr>
          <a:lstStyle>
            <a:lvl1pPr>
              <a:defRPr sz="1800"/>
            </a:lvl1pPr>
          </a:lstStyle>
          <a:p>
            <a:endParaRPr lang="en-US"/>
          </a:p>
        </p:txBody>
      </p:sp>
      <p:sp>
        <p:nvSpPr>
          <p:cNvPr id="20" name="Picture Placeholder 5"/>
          <p:cNvSpPr>
            <a:spLocks noGrp="1"/>
          </p:cNvSpPr>
          <p:nvPr>
            <p:ph type="pic" sz="quarter" idx="18"/>
          </p:nvPr>
        </p:nvSpPr>
        <p:spPr>
          <a:xfrm>
            <a:off x="8401041" y="3422472"/>
            <a:ext cx="1280160" cy="1280160"/>
          </a:xfrm>
          <a:prstGeom prst="ellipse">
            <a:avLst/>
          </a:prstGeom>
          <a:ln w="25400">
            <a:solidFill>
              <a:schemeClr val="accent5"/>
            </a:solidFill>
          </a:ln>
        </p:spPr>
        <p:txBody>
          <a:bodyPr>
            <a:normAutofit/>
          </a:bodyPr>
          <a:lstStyle>
            <a:lvl1pPr>
              <a:defRPr sz="1800"/>
            </a:lvl1pPr>
          </a:lstStyle>
          <a:p>
            <a:endParaRPr lang="en-US"/>
          </a:p>
        </p:txBody>
      </p:sp>
      <p:sp>
        <p:nvSpPr>
          <p:cNvPr id="21" name="Picture Placeholder 5"/>
          <p:cNvSpPr>
            <a:spLocks noGrp="1"/>
          </p:cNvSpPr>
          <p:nvPr>
            <p:ph type="pic" sz="quarter" idx="19"/>
          </p:nvPr>
        </p:nvSpPr>
        <p:spPr>
          <a:xfrm>
            <a:off x="10313254" y="3422472"/>
            <a:ext cx="1280160" cy="1280160"/>
          </a:xfrm>
          <a:prstGeom prst="ellipse">
            <a:avLst/>
          </a:prstGeom>
          <a:ln w="25400">
            <a:solidFill>
              <a:schemeClr val="accent6"/>
            </a:solidFill>
          </a:ln>
        </p:spPr>
        <p:txBody>
          <a:bodyPr>
            <a:normAutofit/>
          </a:bodyPr>
          <a:lstStyle>
            <a:lvl1pPr>
              <a:defRPr sz="1800"/>
            </a:lvl1pPr>
          </a:lstStyle>
          <a:p>
            <a:endParaRPr lang="en-US"/>
          </a:p>
        </p:txBody>
      </p:sp>
    </p:spTree>
    <p:extLst>
      <p:ext uri="{BB962C8B-B14F-4D97-AF65-F5344CB8AC3E}">
        <p14:creationId xmlns:p14="http://schemas.microsoft.com/office/powerpoint/2010/main" val="3121813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 Small Circle Pictur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Picture Placeholder 27"/>
          <p:cNvSpPr>
            <a:spLocks noGrp="1"/>
          </p:cNvSpPr>
          <p:nvPr>
            <p:ph type="pic" sz="quarter" idx="14"/>
          </p:nvPr>
        </p:nvSpPr>
        <p:spPr>
          <a:xfrm>
            <a:off x="923698" y="2378193"/>
            <a:ext cx="1371600" cy="1371600"/>
          </a:xfrm>
          <a:prstGeom prst="ellipse">
            <a:avLst/>
          </a:prstGeom>
          <a:ln w="25400">
            <a:noFill/>
          </a:ln>
          <a:effectLst/>
        </p:spPr>
        <p:txBody>
          <a:bodyPr>
            <a:normAutofit/>
          </a:bodyPr>
          <a:lstStyle>
            <a:lvl1pPr>
              <a:defRPr sz="1000"/>
            </a:lvl1pPr>
          </a:lstStyle>
          <a:p>
            <a:endParaRPr lang="en-JM"/>
          </a:p>
        </p:txBody>
      </p:sp>
      <p:sp>
        <p:nvSpPr>
          <p:cNvPr id="23" name="Picture Placeholder 27"/>
          <p:cNvSpPr>
            <a:spLocks noGrp="1"/>
          </p:cNvSpPr>
          <p:nvPr>
            <p:ph type="pic" sz="quarter" idx="15"/>
          </p:nvPr>
        </p:nvSpPr>
        <p:spPr>
          <a:xfrm>
            <a:off x="923698" y="4314547"/>
            <a:ext cx="1371600" cy="1371600"/>
          </a:xfrm>
          <a:prstGeom prst="ellipse">
            <a:avLst/>
          </a:prstGeom>
          <a:ln w="25400">
            <a:noFill/>
          </a:ln>
          <a:effectLst/>
        </p:spPr>
        <p:txBody>
          <a:bodyPr>
            <a:normAutofit/>
          </a:bodyPr>
          <a:lstStyle>
            <a:lvl1pPr>
              <a:defRPr sz="1000"/>
            </a:lvl1pPr>
          </a:lstStyle>
          <a:p>
            <a:endParaRPr lang="en-JM"/>
          </a:p>
        </p:txBody>
      </p:sp>
      <p:sp>
        <p:nvSpPr>
          <p:cNvPr id="24" name="Picture Placeholder 27"/>
          <p:cNvSpPr>
            <a:spLocks noGrp="1"/>
          </p:cNvSpPr>
          <p:nvPr>
            <p:ph type="pic" sz="quarter" idx="16"/>
          </p:nvPr>
        </p:nvSpPr>
        <p:spPr>
          <a:xfrm>
            <a:off x="6252094" y="4314547"/>
            <a:ext cx="1371600" cy="1371600"/>
          </a:xfrm>
          <a:prstGeom prst="ellipse">
            <a:avLst/>
          </a:prstGeom>
          <a:ln w="25400">
            <a:noFill/>
          </a:ln>
          <a:effectLst/>
        </p:spPr>
        <p:txBody>
          <a:bodyPr>
            <a:normAutofit/>
          </a:bodyPr>
          <a:lstStyle>
            <a:lvl1pPr>
              <a:defRPr sz="1000"/>
            </a:lvl1pPr>
          </a:lstStyle>
          <a:p>
            <a:endParaRPr lang="en-JM"/>
          </a:p>
        </p:txBody>
      </p:sp>
      <p:sp>
        <p:nvSpPr>
          <p:cNvPr id="25" name="Picture Placeholder 27"/>
          <p:cNvSpPr>
            <a:spLocks noGrp="1"/>
          </p:cNvSpPr>
          <p:nvPr>
            <p:ph type="pic" sz="quarter" idx="17"/>
          </p:nvPr>
        </p:nvSpPr>
        <p:spPr>
          <a:xfrm>
            <a:off x="6252094" y="2378193"/>
            <a:ext cx="1371600" cy="1371600"/>
          </a:xfrm>
          <a:prstGeom prst="ellipse">
            <a:avLst/>
          </a:prstGeom>
          <a:ln w="25400">
            <a:noFill/>
          </a:ln>
          <a:effectLst/>
        </p:spPr>
        <p:txBody>
          <a:bodyPr>
            <a:normAutofit/>
          </a:bodyPr>
          <a:lstStyle>
            <a:lvl1pPr>
              <a:defRPr sz="1000"/>
            </a:lvl1pPr>
          </a:lstStyle>
          <a:p>
            <a:endParaRPr lang="en-JM"/>
          </a:p>
        </p:txBody>
      </p:sp>
    </p:spTree>
    <p:extLst>
      <p:ext uri="{BB962C8B-B14F-4D97-AF65-F5344CB8AC3E}">
        <p14:creationId xmlns:p14="http://schemas.microsoft.com/office/powerpoint/2010/main" val="3295790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Picture Placeholder 3"/>
          <p:cNvSpPr>
            <a:spLocks noGrp="1"/>
          </p:cNvSpPr>
          <p:nvPr>
            <p:ph type="pic" sz="quarter" idx="14"/>
          </p:nvPr>
        </p:nvSpPr>
        <p:spPr>
          <a:xfrm>
            <a:off x="1319548" y="2212374"/>
            <a:ext cx="1697846" cy="1697847"/>
          </a:xfrm>
          <a:prstGeom prst="ellipse">
            <a:avLst/>
          </a:prstGeom>
          <a:ln w="38100">
            <a:noFill/>
          </a:ln>
        </p:spPr>
        <p:txBody>
          <a:bodyPr>
            <a:normAutofit/>
          </a:bodyPr>
          <a:lstStyle>
            <a:lvl1pPr>
              <a:defRPr sz="1600">
                <a:solidFill>
                  <a:schemeClr val="tx2"/>
                </a:solidFill>
              </a:defRPr>
            </a:lvl1pPr>
          </a:lstStyle>
          <a:p>
            <a:endParaRPr lang="id-ID"/>
          </a:p>
        </p:txBody>
      </p:sp>
      <p:sp>
        <p:nvSpPr>
          <p:cNvPr id="20" name="Picture Placeholder 3"/>
          <p:cNvSpPr>
            <a:spLocks noGrp="1"/>
          </p:cNvSpPr>
          <p:nvPr>
            <p:ph type="pic" sz="quarter" idx="15"/>
          </p:nvPr>
        </p:nvSpPr>
        <p:spPr>
          <a:xfrm>
            <a:off x="3928322" y="2212374"/>
            <a:ext cx="1697846" cy="1697847"/>
          </a:xfrm>
          <a:prstGeom prst="ellipse">
            <a:avLst/>
          </a:prstGeom>
          <a:ln w="38100">
            <a:noFill/>
          </a:ln>
        </p:spPr>
        <p:txBody>
          <a:bodyPr>
            <a:normAutofit/>
          </a:bodyPr>
          <a:lstStyle>
            <a:lvl1pPr>
              <a:defRPr sz="1600">
                <a:solidFill>
                  <a:schemeClr val="tx2"/>
                </a:solidFill>
              </a:defRPr>
            </a:lvl1pPr>
          </a:lstStyle>
          <a:p>
            <a:endParaRPr lang="id-ID"/>
          </a:p>
        </p:txBody>
      </p:sp>
      <p:sp>
        <p:nvSpPr>
          <p:cNvPr id="21" name="Picture Placeholder 3"/>
          <p:cNvSpPr>
            <a:spLocks noGrp="1"/>
          </p:cNvSpPr>
          <p:nvPr>
            <p:ph type="pic" sz="quarter" idx="16"/>
          </p:nvPr>
        </p:nvSpPr>
        <p:spPr>
          <a:xfrm>
            <a:off x="6552327" y="2212374"/>
            <a:ext cx="1697846" cy="1697847"/>
          </a:xfrm>
          <a:prstGeom prst="ellipse">
            <a:avLst/>
          </a:prstGeom>
          <a:ln w="38100">
            <a:noFill/>
          </a:ln>
        </p:spPr>
        <p:txBody>
          <a:bodyPr>
            <a:normAutofit/>
          </a:bodyPr>
          <a:lstStyle>
            <a:lvl1pPr>
              <a:defRPr sz="1600">
                <a:solidFill>
                  <a:schemeClr val="tx2"/>
                </a:solidFill>
              </a:defRPr>
            </a:lvl1pPr>
          </a:lstStyle>
          <a:p>
            <a:endParaRPr lang="id-ID"/>
          </a:p>
        </p:txBody>
      </p:sp>
      <p:sp>
        <p:nvSpPr>
          <p:cNvPr id="26" name="Picture Placeholder 3"/>
          <p:cNvSpPr>
            <a:spLocks noGrp="1"/>
          </p:cNvSpPr>
          <p:nvPr>
            <p:ph type="pic" sz="quarter" idx="17"/>
          </p:nvPr>
        </p:nvSpPr>
        <p:spPr>
          <a:xfrm>
            <a:off x="9161101" y="2212374"/>
            <a:ext cx="1697846" cy="1697847"/>
          </a:xfrm>
          <a:prstGeom prst="ellipse">
            <a:avLst/>
          </a:prstGeom>
          <a:ln w="38100">
            <a:noFill/>
          </a:ln>
        </p:spPr>
        <p:txBody>
          <a:bodyPr>
            <a:normAutofit/>
          </a:bodyPr>
          <a:lstStyle>
            <a:lvl1pPr>
              <a:defRPr sz="1600">
                <a:solidFill>
                  <a:schemeClr val="tx2"/>
                </a:solidFill>
              </a:defRPr>
            </a:lvl1pPr>
          </a:lstStyle>
          <a:p>
            <a:endParaRPr lang="id-ID"/>
          </a:p>
        </p:txBody>
      </p:sp>
    </p:spTree>
    <p:extLst>
      <p:ext uri="{BB962C8B-B14F-4D97-AF65-F5344CB8AC3E}">
        <p14:creationId xmlns:p14="http://schemas.microsoft.com/office/powerpoint/2010/main" val="113074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par>
                          <p:cTn id="18" fill="hold">
                            <p:stCondLst>
                              <p:cond delay="750"/>
                            </p:stCondLst>
                            <p:childTnLst>
                              <p:par>
                                <p:cTn id="19" presetID="53" presetClass="entr" presetSubtype="16" fill="hold" grpId="0" nodeType="afterEffect" nodePh="1">
                                  <p:stCondLst>
                                    <p:cond delay="0"/>
                                  </p:stCondLst>
                                  <p:endCondLst>
                                    <p:cond evt="begin" delay="0">
                                      <p:tn val="19"/>
                                    </p:cond>
                                  </p:endCondLst>
                                  <p:childTnLst>
                                    <p:set>
                                      <p:cBhvr>
                                        <p:cTn id="20" dur="1" fill="hold">
                                          <p:stCondLst>
                                            <p:cond delay="0"/>
                                          </p:stCondLst>
                                        </p:cTn>
                                        <p:tgtEl>
                                          <p:spTgt spid="19"/>
                                        </p:tgtEl>
                                        <p:attrNameLst>
                                          <p:attrName>style.visibility</p:attrName>
                                        </p:attrNameLst>
                                      </p:cBhvr>
                                      <p:to>
                                        <p:strVal val="visible"/>
                                      </p:to>
                                    </p:set>
                                    <p:anim calcmode="lin" valueType="num">
                                      <p:cBhvr>
                                        <p:cTn id="21" dur="500" fill="hold"/>
                                        <p:tgtEl>
                                          <p:spTgt spid="19"/>
                                        </p:tgtEl>
                                        <p:attrNameLst>
                                          <p:attrName>ppt_w</p:attrName>
                                        </p:attrNameLst>
                                      </p:cBhvr>
                                      <p:tavLst>
                                        <p:tav tm="0">
                                          <p:val>
                                            <p:fltVal val="0"/>
                                          </p:val>
                                        </p:tav>
                                        <p:tav tm="100000">
                                          <p:val>
                                            <p:strVal val="#ppt_w"/>
                                          </p:val>
                                        </p:tav>
                                      </p:tavLst>
                                    </p:anim>
                                    <p:anim calcmode="lin" valueType="num">
                                      <p:cBhvr>
                                        <p:cTn id="22" dur="500" fill="hold"/>
                                        <p:tgtEl>
                                          <p:spTgt spid="19"/>
                                        </p:tgtEl>
                                        <p:attrNameLst>
                                          <p:attrName>ppt_h</p:attrName>
                                        </p:attrNameLst>
                                      </p:cBhvr>
                                      <p:tavLst>
                                        <p:tav tm="0">
                                          <p:val>
                                            <p:fltVal val="0"/>
                                          </p:val>
                                        </p:tav>
                                        <p:tav tm="100000">
                                          <p:val>
                                            <p:strVal val="#ppt_h"/>
                                          </p:val>
                                        </p:tav>
                                      </p:tavLst>
                                    </p:anim>
                                    <p:animEffect transition="in" filter="fade">
                                      <p:cBhvr>
                                        <p:cTn id="23" dur="500"/>
                                        <p:tgtEl>
                                          <p:spTgt spid="19"/>
                                        </p:tgtEl>
                                      </p:cBhvr>
                                    </p:animEffect>
                                  </p:childTnLst>
                                </p:cTn>
                              </p:par>
                              <p:par>
                                <p:cTn id="24" presetID="53" presetClass="entr" presetSubtype="16" fill="hold" grpId="0" nodeType="withEffect" nodePh="1">
                                  <p:stCondLst>
                                    <p:cond delay="0"/>
                                  </p:stCondLst>
                                  <p:endCondLst>
                                    <p:cond evt="begin" delay="0">
                                      <p:tn val="24"/>
                                    </p:cond>
                                  </p:endCondLst>
                                  <p:childTnLst>
                                    <p:set>
                                      <p:cBhvr>
                                        <p:cTn id="25" dur="1" fill="hold">
                                          <p:stCondLst>
                                            <p:cond delay="0"/>
                                          </p:stCondLst>
                                        </p:cTn>
                                        <p:tgtEl>
                                          <p:spTgt spid="20"/>
                                        </p:tgtEl>
                                        <p:attrNameLst>
                                          <p:attrName>style.visibility</p:attrName>
                                        </p:attrNameLst>
                                      </p:cBhvr>
                                      <p:to>
                                        <p:strVal val="visible"/>
                                      </p:to>
                                    </p:set>
                                    <p:anim calcmode="lin" valueType="num">
                                      <p:cBhvr>
                                        <p:cTn id="26" dur="500" fill="hold"/>
                                        <p:tgtEl>
                                          <p:spTgt spid="20"/>
                                        </p:tgtEl>
                                        <p:attrNameLst>
                                          <p:attrName>ppt_w</p:attrName>
                                        </p:attrNameLst>
                                      </p:cBhvr>
                                      <p:tavLst>
                                        <p:tav tm="0">
                                          <p:val>
                                            <p:fltVal val="0"/>
                                          </p:val>
                                        </p:tav>
                                        <p:tav tm="100000">
                                          <p:val>
                                            <p:strVal val="#ppt_w"/>
                                          </p:val>
                                        </p:tav>
                                      </p:tavLst>
                                    </p:anim>
                                    <p:anim calcmode="lin" valueType="num">
                                      <p:cBhvr>
                                        <p:cTn id="27" dur="500" fill="hold"/>
                                        <p:tgtEl>
                                          <p:spTgt spid="20"/>
                                        </p:tgtEl>
                                        <p:attrNameLst>
                                          <p:attrName>ppt_h</p:attrName>
                                        </p:attrNameLst>
                                      </p:cBhvr>
                                      <p:tavLst>
                                        <p:tav tm="0">
                                          <p:val>
                                            <p:fltVal val="0"/>
                                          </p:val>
                                        </p:tav>
                                        <p:tav tm="100000">
                                          <p:val>
                                            <p:strVal val="#ppt_h"/>
                                          </p:val>
                                        </p:tav>
                                      </p:tavLst>
                                    </p:anim>
                                    <p:animEffect transition="in" filter="fade">
                                      <p:cBhvr>
                                        <p:cTn id="28" dur="500"/>
                                        <p:tgtEl>
                                          <p:spTgt spid="20"/>
                                        </p:tgtEl>
                                      </p:cBhvr>
                                    </p:animEffect>
                                  </p:childTnLst>
                                </p:cTn>
                              </p:par>
                              <p:par>
                                <p:cTn id="29" presetID="53" presetClass="entr" presetSubtype="16" fill="hold" grpId="0" nodeType="withEffect" nodePh="1">
                                  <p:stCondLst>
                                    <p:cond delay="0"/>
                                  </p:stCondLst>
                                  <p:endCondLst>
                                    <p:cond evt="begin" delay="0">
                                      <p:tn val="29"/>
                                    </p:cond>
                                  </p:endCondLst>
                                  <p:childTnLst>
                                    <p:set>
                                      <p:cBhvr>
                                        <p:cTn id="30" dur="1" fill="hold">
                                          <p:stCondLst>
                                            <p:cond delay="0"/>
                                          </p:stCondLst>
                                        </p:cTn>
                                        <p:tgtEl>
                                          <p:spTgt spid="21"/>
                                        </p:tgtEl>
                                        <p:attrNameLst>
                                          <p:attrName>style.visibility</p:attrName>
                                        </p:attrNameLst>
                                      </p:cBhvr>
                                      <p:to>
                                        <p:strVal val="visible"/>
                                      </p:to>
                                    </p:set>
                                    <p:anim calcmode="lin" valueType="num">
                                      <p:cBhvr>
                                        <p:cTn id="31" dur="500" fill="hold"/>
                                        <p:tgtEl>
                                          <p:spTgt spid="21"/>
                                        </p:tgtEl>
                                        <p:attrNameLst>
                                          <p:attrName>ppt_w</p:attrName>
                                        </p:attrNameLst>
                                      </p:cBhvr>
                                      <p:tavLst>
                                        <p:tav tm="0">
                                          <p:val>
                                            <p:fltVal val="0"/>
                                          </p:val>
                                        </p:tav>
                                        <p:tav tm="100000">
                                          <p:val>
                                            <p:strVal val="#ppt_w"/>
                                          </p:val>
                                        </p:tav>
                                      </p:tavLst>
                                    </p:anim>
                                    <p:anim calcmode="lin" valueType="num">
                                      <p:cBhvr>
                                        <p:cTn id="32" dur="500" fill="hold"/>
                                        <p:tgtEl>
                                          <p:spTgt spid="21"/>
                                        </p:tgtEl>
                                        <p:attrNameLst>
                                          <p:attrName>ppt_h</p:attrName>
                                        </p:attrNameLst>
                                      </p:cBhvr>
                                      <p:tavLst>
                                        <p:tav tm="0">
                                          <p:val>
                                            <p:fltVal val="0"/>
                                          </p:val>
                                        </p:tav>
                                        <p:tav tm="100000">
                                          <p:val>
                                            <p:strVal val="#ppt_h"/>
                                          </p:val>
                                        </p:tav>
                                      </p:tavLst>
                                    </p:anim>
                                    <p:animEffect transition="in" filter="fade">
                                      <p:cBhvr>
                                        <p:cTn id="33" dur="500"/>
                                        <p:tgtEl>
                                          <p:spTgt spid="21"/>
                                        </p:tgtEl>
                                      </p:cBhvr>
                                    </p:animEffect>
                                  </p:childTnLst>
                                </p:cTn>
                              </p:par>
                              <p:par>
                                <p:cTn id="34" presetID="53" presetClass="entr" presetSubtype="16" fill="hold" grpId="0" nodeType="withEffect" nodePh="1">
                                  <p:stCondLst>
                                    <p:cond delay="0"/>
                                  </p:stCondLst>
                                  <p:endCondLst>
                                    <p:cond evt="begin" delay="0">
                                      <p:tn val="34"/>
                                    </p:cond>
                                  </p:endCondLst>
                                  <p:childTnLst>
                                    <p:set>
                                      <p:cBhvr>
                                        <p:cTn id="35" dur="1" fill="hold">
                                          <p:stCondLst>
                                            <p:cond delay="0"/>
                                          </p:stCondLst>
                                        </p:cTn>
                                        <p:tgtEl>
                                          <p:spTgt spid="26"/>
                                        </p:tgtEl>
                                        <p:attrNameLst>
                                          <p:attrName>style.visibility</p:attrName>
                                        </p:attrNameLst>
                                      </p:cBhvr>
                                      <p:to>
                                        <p:strVal val="visible"/>
                                      </p:to>
                                    </p:set>
                                    <p:anim calcmode="lin" valueType="num">
                                      <p:cBhvr>
                                        <p:cTn id="36" dur="500" fill="hold"/>
                                        <p:tgtEl>
                                          <p:spTgt spid="26"/>
                                        </p:tgtEl>
                                        <p:attrNameLst>
                                          <p:attrName>ppt_w</p:attrName>
                                        </p:attrNameLst>
                                      </p:cBhvr>
                                      <p:tavLst>
                                        <p:tav tm="0">
                                          <p:val>
                                            <p:fltVal val="0"/>
                                          </p:val>
                                        </p:tav>
                                        <p:tav tm="100000">
                                          <p:val>
                                            <p:strVal val="#ppt_w"/>
                                          </p:val>
                                        </p:tav>
                                      </p:tavLst>
                                    </p:anim>
                                    <p:anim calcmode="lin" valueType="num">
                                      <p:cBhvr>
                                        <p:cTn id="37" dur="500" fill="hold"/>
                                        <p:tgtEl>
                                          <p:spTgt spid="26"/>
                                        </p:tgtEl>
                                        <p:attrNameLst>
                                          <p:attrName>ppt_h</p:attrName>
                                        </p:attrNameLst>
                                      </p:cBhvr>
                                      <p:tavLst>
                                        <p:tav tm="0">
                                          <p:val>
                                            <p:fltVal val="0"/>
                                          </p:val>
                                        </p:tav>
                                        <p:tav tm="100000">
                                          <p:val>
                                            <p:strVal val="#ppt_h"/>
                                          </p:val>
                                        </p:tav>
                                      </p:tavLst>
                                    </p:anim>
                                    <p:animEffect transition="in" filter="fade">
                                      <p:cBhvr>
                                        <p:cTn id="3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P spid="19" grpId="0"/>
      <p:bldP spid="20" grpId="0"/>
      <p:bldP spid="21" grpId="0"/>
      <p:bldP spid="26" grpId="0"/>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 Circle Pictur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Picture Placeholder 9"/>
          <p:cNvSpPr>
            <a:spLocks noGrp="1"/>
          </p:cNvSpPr>
          <p:nvPr>
            <p:ph type="pic" sz="quarter" idx="14"/>
          </p:nvPr>
        </p:nvSpPr>
        <p:spPr>
          <a:xfrm>
            <a:off x="871854" y="1933264"/>
            <a:ext cx="1872000" cy="1872000"/>
          </a:xfrm>
          <a:prstGeom prst="ellipse">
            <a:avLst/>
          </a:prstGeom>
        </p:spPr>
        <p:txBody>
          <a:bodyPr/>
          <a:lstStyle>
            <a:lvl1pPr>
              <a:defRPr sz="1600"/>
            </a:lvl1pPr>
          </a:lstStyle>
          <a:p>
            <a:endParaRPr lang="id-ID"/>
          </a:p>
        </p:txBody>
      </p:sp>
      <p:sp>
        <p:nvSpPr>
          <p:cNvPr id="23" name="Picture Placeholder 9"/>
          <p:cNvSpPr>
            <a:spLocks noGrp="1"/>
          </p:cNvSpPr>
          <p:nvPr>
            <p:ph type="pic" sz="quarter" idx="15"/>
          </p:nvPr>
        </p:nvSpPr>
        <p:spPr>
          <a:xfrm>
            <a:off x="871854" y="4235139"/>
            <a:ext cx="1872000" cy="1872000"/>
          </a:xfrm>
          <a:prstGeom prst="ellipse">
            <a:avLst/>
          </a:prstGeom>
        </p:spPr>
        <p:txBody>
          <a:bodyPr/>
          <a:lstStyle>
            <a:lvl1pPr>
              <a:defRPr sz="1600"/>
            </a:lvl1pPr>
          </a:lstStyle>
          <a:p>
            <a:endParaRPr lang="id-ID"/>
          </a:p>
        </p:txBody>
      </p:sp>
      <p:sp>
        <p:nvSpPr>
          <p:cNvPr id="24" name="Picture Placeholder 9"/>
          <p:cNvSpPr>
            <a:spLocks noGrp="1"/>
          </p:cNvSpPr>
          <p:nvPr>
            <p:ph type="pic" sz="quarter" idx="16"/>
          </p:nvPr>
        </p:nvSpPr>
        <p:spPr>
          <a:xfrm>
            <a:off x="6358254" y="1933264"/>
            <a:ext cx="1872000" cy="1872000"/>
          </a:xfrm>
          <a:prstGeom prst="ellipse">
            <a:avLst/>
          </a:prstGeom>
        </p:spPr>
        <p:txBody>
          <a:bodyPr/>
          <a:lstStyle>
            <a:lvl1pPr>
              <a:defRPr sz="1600"/>
            </a:lvl1pPr>
          </a:lstStyle>
          <a:p>
            <a:endParaRPr lang="id-ID"/>
          </a:p>
        </p:txBody>
      </p:sp>
      <p:sp>
        <p:nvSpPr>
          <p:cNvPr id="25" name="Picture Placeholder 9"/>
          <p:cNvSpPr>
            <a:spLocks noGrp="1"/>
          </p:cNvSpPr>
          <p:nvPr>
            <p:ph type="pic" sz="quarter" idx="17"/>
          </p:nvPr>
        </p:nvSpPr>
        <p:spPr>
          <a:xfrm>
            <a:off x="6358254" y="4235139"/>
            <a:ext cx="1872000" cy="1872000"/>
          </a:xfrm>
          <a:prstGeom prst="ellipse">
            <a:avLst/>
          </a:prstGeom>
        </p:spPr>
        <p:txBody>
          <a:bodyPr/>
          <a:lstStyle>
            <a:lvl1pPr>
              <a:defRPr sz="1600"/>
            </a:lvl1pPr>
          </a:lstStyle>
          <a:p>
            <a:endParaRPr lang="id-ID"/>
          </a:p>
        </p:txBody>
      </p:sp>
    </p:spTree>
    <p:extLst>
      <p:ext uri="{BB962C8B-B14F-4D97-AF65-F5344CB8AC3E}">
        <p14:creationId xmlns:p14="http://schemas.microsoft.com/office/powerpoint/2010/main" val="3469916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par>
                          <p:cTn id="18" fill="hold">
                            <p:stCondLst>
                              <p:cond delay="750"/>
                            </p:stCondLst>
                            <p:childTnLst>
                              <p:par>
                                <p:cTn id="19" presetID="53" presetClass="entr" presetSubtype="16" fill="hold" grpId="0" nodeType="afterEffect" nodePh="1">
                                  <p:stCondLst>
                                    <p:cond delay="0"/>
                                  </p:stCondLst>
                                  <p:endCondLst>
                                    <p:cond evt="begin" delay="0">
                                      <p:tn val="19"/>
                                    </p:cond>
                                  </p:endCondLst>
                                  <p:childTnLst>
                                    <p:set>
                                      <p:cBhvr>
                                        <p:cTn id="20" dur="1" fill="hold">
                                          <p:stCondLst>
                                            <p:cond delay="0"/>
                                          </p:stCondLst>
                                        </p:cTn>
                                        <p:tgtEl>
                                          <p:spTgt spid="22"/>
                                        </p:tgtEl>
                                        <p:attrNameLst>
                                          <p:attrName>style.visibility</p:attrName>
                                        </p:attrNameLst>
                                      </p:cBhvr>
                                      <p:to>
                                        <p:strVal val="visible"/>
                                      </p:to>
                                    </p:set>
                                    <p:anim calcmode="lin" valueType="num">
                                      <p:cBhvr>
                                        <p:cTn id="21" dur="500" fill="hold"/>
                                        <p:tgtEl>
                                          <p:spTgt spid="22"/>
                                        </p:tgtEl>
                                        <p:attrNameLst>
                                          <p:attrName>ppt_w</p:attrName>
                                        </p:attrNameLst>
                                      </p:cBhvr>
                                      <p:tavLst>
                                        <p:tav tm="0">
                                          <p:val>
                                            <p:fltVal val="0"/>
                                          </p:val>
                                        </p:tav>
                                        <p:tav tm="100000">
                                          <p:val>
                                            <p:strVal val="#ppt_w"/>
                                          </p:val>
                                        </p:tav>
                                      </p:tavLst>
                                    </p:anim>
                                    <p:anim calcmode="lin" valueType="num">
                                      <p:cBhvr>
                                        <p:cTn id="22" dur="500" fill="hold"/>
                                        <p:tgtEl>
                                          <p:spTgt spid="22"/>
                                        </p:tgtEl>
                                        <p:attrNameLst>
                                          <p:attrName>ppt_h</p:attrName>
                                        </p:attrNameLst>
                                      </p:cBhvr>
                                      <p:tavLst>
                                        <p:tav tm="0">
                                          <p:val>
                                            <p:fltVal val="0"/>
                                          </p:val>
                                        </p:tav>
                                        <p:tav tm="100000">
                                          <p:val>
                                            <p:strVal val="#ppt_h"/>
                                          </p:val>
                                        </p:tav>
                                      </p:tavLst>
                                    </p:anim>
                                    <p:animEffect transition="in" filter="fade">
                                      <p:cBhvr>
                                        <p:cTn id="23" dur="500"/>
                                        <p:tgtEl>
                                          <p:spTgt spid="22"/>
                                        </p:tgtEl>
                                      </p:cBhvr>
                                    </p:animEffect>
                                  </p:childTnLst>
                                </p:cTn>
                              </p:par>
                              <p:par>
                                <p:cTn id="24" presetID="53" presetClass="entr" presetSubtype="16" fill="hold" grpId="0" nodeType="withEffect" nodePh="1">
                                  <p:stCondLst>
                                    <p:cond delay="0"/>
                                  </p:stCondLst>
                                  <p:endCondLst>
                                    <p:cond evt="begin" delay="0">
                                      <p:tn val="24"/>
                                    </p:cond>
                                  </p:endCondLst>
                                  <p:childTnLst>
                                    <p:set>
                                      <p:cBhvr>
                                        <p:cTn id="25" dur="1" fill="hold">
                                          <p:stCondLst>
                                            <p:cond delay="0"/>
                                          </p:stCondLst>
                                        </p:cTn>
                                        <p:tgtEl>
                                          <p:spTgt spid="23"/>
                                        </p:tgtEl>
                                        <p:attrNameLst>
                                          <p:attrName>style.visibility</p:attrName>
                                        </p:attrNameLst>
                                      </p:cBhvr>
                                      <p:to>
                                        <p:strVal val="visible"/>
                                      </p:to>
                                    </p:set>
                                    <p:anim calcmode="lin" valueType="num">
                                      <p:cBhvr>
                                        <p:cTn id="26" dur="500" fill="hold"/>
                                        <p:tgtEl>
                                          <p:spTgt spid="23"/>
                                        </p:tgtEl>
                                        <p:attrNameLst>
                                          <p:attrName>ppt_w</p:attrName>
                                        </p:attrNameLst>
                                      </p:cBhvr>
                                      <p:tavLst>
                                        <p:tav tm="0">
                                          <p:val>
                                            <p:fltVal val="0"/>
                                          </p:val>
                                        </p:tav>
                                        <p:tav tm="100000">
                                          <p:val>
                                            <p:strVal val="#ppt_w"/>
                                          </p:val>
                                        </p:tav>
                                      </p:tavLst>
                                    </p:anim>
                                    <p:anim calcmode="lin" valueType="num">
                                      <p:cBhvr>
                                        <p:cTn id="27" dur="500" fill="hold"/>
                                        <p:tgtEl>
                                          <p:spTgt spid="23"/>
                                        </p:tgtEl>
                                        <p:attrNameLst>
                                          <p:attrName>ppt_h</p:attrName>
                                        </p:attrNameLst>
                                      </p:cBhvr>
                                      <p:tavLst>
                                        <p:tav tm="0">
                                          <p:val>
                                            <p:fltVal val="0"/>
                                          </p:val>
                                        </p:tav>
                                        <p:tav tm="100000">
                                          <p:val>
                                            <p:strVal val="#ppt_h"/>
                                          </p:val>
                                        </p:tav>
                                      </p:tavLst>
                                    </p:anim>
                                    <p:animEffect transition="in" filter="fade">
                                      <p:cBhvr>
                                        <p:cTn id="28" dur="500"/>
                                        <p:tgtEl>
                                          <p:spTgt spid="23"/>
                                        </p:tgtEl>
                                      </p:cBhvr>
                                    </p:animEffect>
                                  </p:childTnLst>
                                </p:cTn>
                              </p:par>
                              <p:par>
                                <p:cTn id="29" presetID="53" presetClass="entr" presetSubtype="16" fill="hold" grpId="0" nodeType="withEffect" nodePh="1">
                                  <p:stCondLst>
                                    <p:cond delay="0"/>
                                  </p:stCondLst>
                                  <p:endCondLst>
                                    <p:cond evt="begin" delay="0">
                                      <p:tn val="29"/>
                                    </p:cond>
                                  </p:endCondLst>
                                  <p:childTnLst>
                                    <p:set>
                                      <p:cBhvr>
                                        <p:cTn id="30" dur="1" fill="hold">
                                          <p:stCondLst>
                                            <p:cond delay="0"/>
                                          </p:stCondLst>
                                        </p:cTn>
                                        <p:tgtEl>
                                          <p:spTgt spid="24"/>
                                        </p:tgtEl>
                                        <p:attrNameLst>
                                          <p:attrName>style.visibility</p:attrName>
                                        </p:attrNameLst>
                                      </p:cBhvr>
                                      <p:to>
                                        <p:strVal val="visible"/>
                                      </p:to>
                                    </p:set>
                                    <p:anim calcmode="lin" valueType="num">
                                      <p:cBhvr>
                                        <p:cTn id="31" dur="500" fill="hold"/>
                                        <p:tgtEl>
                                          <p:spTgt spid="24"/>
                                        </p:tgtEl>
                                        <p:attrNameLst>
                                          <p:attrName>ppt_w</p:attrName>
                                        </p:attrNameLst>
                                      </p:cBhvr>
                                      <p:tavLst>
                                        <p:tav tm="0">
                                          <p:val>
                                            <p:fltVal val="0"/>
                                          </p:val>
                                        </p:tav>
                                        <p:tav tm="100000">
                                          <p:val>
                                            <p:strVal val="#ppt_w"/>
                                          </p:val>
                                        </p:tav>
                                      </p:tavLst>
                                    </p:anim>
                                    <p:anim calcmode="lin" valueType="num">
                                      <p:cBhvr>
                                        <p:cTn id="32" dur="500" fill="hold"/>
                                        <p:tgtEl>
                                          <p:spTgt spid="24"/>
                                        </p:tgtEl>
                                        <p:attrNameLst>
                                          <p:attrName>ppt_h</p:attrName>
                                        </p:attrNameLst>
                                      </p:cBhvr>
                                      <p:tavLst>
                                        <p:tav tm="0">
                                          <p:val>
                                            <p:fltVal val="0"/>
                                          </p:val>
                                        </p:tav>
                                        <p:tav tm="100000">
                                          <p:val>
                                            <p:strVal val="#ppt_h"/>
                                          </p:val>
                                        </p:tav>
                                      </p:tavLst>
                                    </p:anim>
                                    <p:animEffect transition="in" filter="fade">
                                      <p:cBhvr>
                                        <p:cTn id="33" dur="500"/>
                                        <p:tgtEl>
                                          <p:spTgt spid="24"/>
                                        </p:tgtEl>
                                      </p:cBhvr>
                                    </p:animEffect>
                                  </p:childTnLst>
                                </p:cTn>
                              </p:par>
                              <p:par>
                                <p:cTn id="34" presetID="53" presetClass="entr" presetSubtype="16" fill="hold" grpId="0" nodeType="withEffect" nodePh="1">
                                  <p:stCondLst>
                                    <p:cond delay="0"/>
                                  </p:stCondLst>
                                  <p:endCondLst>
                                    <p:cond evt="begin" delay="0">
                                      <p:tn val="34"/>
                                    </p:cond>
                                  </p:endCondLst>
                                  <p:childTnLst>
                                    <p:set>
                                      <p:cBhvr>
                                        <p:cTn id="35" dur="1" fill="hold">
                                          <p:stCondLst>
                                            <p:cond delay="0"/>
                                          </p:stCondLst>
                                        </p:cTn>
                                        <p:tgtEl>
                                          <p:spTgt spid="25"/>
                                        </p:tgtEl>
                                        <p:attrNameLst>
                                          <p:attrName>style.visibility</p:attrName>
                                        </p:attrNameLst>
                                      </p:cBhvr>
                                      <p:to>
                                        <p:strVal val="visible"/>
                                      </p:to>
                                    </p:set>
                                    <p:anim calcmode="lin" valueType="num">
                                      <p:cBhvr>
                                        <p:cTn id="36" dur="500" fill="hold"/>
                                        <p:tgtEl>
                                          <p:spTgt spid="25"/>
                                        </p:tgtEl>
                                        <p:attrNameLst>
                                          <p:attrName>ppt_w</p:attrName>
                                        </p:attrNameLst>
                                      </p:cBhvr>
                                      <p:tavLst>
                                        <p:tav tm="0">
                                          <p:val>
                                            <p:fltVal val="0"/>
                                          </p:val>
                                        </p:tav>
                                        <p:tav tm="100000">
                                          <p:val>
                                            <p:strVal val="#ppt_w"/>
                                          </p:val>
                                        </p:tav>
                                      </p:tavLst>
                                    </p:anim>
                                    <p:anim calcmode="lin" valueType="num">
                                      <p:cBhvr>
                                        <p:cTn id="37" dur="500" fill="hold"/>
                                        <p:tgtEl>
                                          <p:spTgt spid="25"/>
                                        </p:tgtEl>
                                        <p:attrNameLst>
                                          <p:attrName>ppt_h</p:attrName>
                                        </p:attrNameLst>
                                      </p:cBhvr>
                                      <p:tavLst>
                                        <p:tav tm="0">
                                          <p:val>
                                            <p:fltVal val="0"/>
                                          </p:val>
                                        </p:tav>
                                        <p:tav tm="100000">
                                          <p:val>
                                            <p:strVal val="#ppt_h"/>
                                          </p:val>
                                        </p:tav>
                                      </p:tavLst>
                                    </p:anim>
                                    <p:animEffect transition="in" filter="fade">
                                      <p:cBhvr>
                                        <p:cTn id="3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P spid="22" grpId="0"/>
      <p:bldP spid="23" grpId="0"/>
      <p:bldP spid="24" grpId="0"/>
      <p:bldP spid="25" grpId="0"/>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rganization Picture">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Picture Placeholder 6"/>
          <p:cNvSpPr>
            <a:spLocks noGrp="1"/>
          </p:cNvSpPr>
          <p:nvPr>
            <p:ph type="pic" sz="quarter" idx="14"/>
          </p:nvPr>
        </p:nvSpPr>
        <p:spPr>
          <a:xfrm>
            <a:off x="4541520" y="1894840"/>
            <a:ext cx="1216025" cy="1216025"/>
          </a:xfrm>
          <a:prstGeom prst="ellipse">
            <a:avLst/>
          </a:prstGeom>
          <a:ln w="31750">
            <a:solidFill>
              <a:schemeClr val="accent1"/>
            </a:solidFill>
          </a:ln>
        </p:spPr>
        <p:txBody>
          <a:bodyPr>
            <a:normAutofit/>
          </a:bodyPr>
          <a:lstStyle>
            <a:lvl1pPr>
              <a:defRPr sz="1050"/>
            </a:lvl1pPr>
          </a:lstStyle>
          <a:p>
            <a:endParaRPr lang="id-ID"/>
          </a:p>
        </p:txBody>
      </p:sp>
      <p:sp>
        <p:nvSpPr>
          <p:cNvPr id="20" name="Picture Placeholder 6"/>
          <p:cNvSpPr>
            <a:spLocks noGrp="1"/>
          </p:cNvSpPr>
          <p:nvPr>
            <p:ph type="pic" sz="quarter" idx="15"/>
          </p:nvPr>
        </p:nvSpPr>
        <p:spPr>
          <a:xfrm>
            <a:off x="4541520" y="3383374"/>
            <a:ext cx="1216025" cy="1216025"/>
          </a:xfrm>
          <a:prstGeom prst="ellipse">
            <a:avLst/>
          </a:prstGeom>
          <a:ln w="31750">
            <a:solidFill>
              <a:schemeClr val="accent3"/>
            </a:solidFill>
          </a:ln>
        </p:spPr>
        <p:txBody>
          <a:bodyPr>
            <a:normAutofit/>
          </a:bodyPr>
          <a:lstStyle>
            <a:lvl1pPr>
              <a:defRPr sz="1050"/>
            </a:lvl1pPr>
          </a:lstStyle>
          <a:p>
            <a:endParaRPr lang="id-ID"/>
          </a:p>
        </p:txBody>
      </p:sp>
      <p:sp>
        <p:nvSpPr>
          <p:cNvPr id="21" name="Picture Placeholder 6"/>
          <p:cNvSpPr>
            <a:spLocks noGrp="1"/>
          </p:cNvSpPr>
          <p:nvPr>
            <p:ph type="pic" sz="quarter" idx="16"/>
          </p:nvPr>
        </p:nvSpPr>
        <p:spPr>
          <a:xfrm>
            <a:off x="8199120" y="3383373"/>
            <a:ext cx="1216025" cy="1216025"/>
          </a:xfrm>
          <a:prstGeom prst="ellipse">
            <a:avLst/>
          </a:prstGeom>
          <a:ln w="31750">
            <a:solidFill>
              <a:schemeClr val="accent4"/>
            </a:solidFill>
          </a:ln>
        </p:spPr>
        <p:txBody>
          <a:bodyPr>
            <a:normAutofit/>
          </a:bodyPr>
          <a:lstStyle>
            <a:lvl1pPr>
              <a:defRPr sz="1050"/>
            </a:lvl1pPr>
          </a:lstStyle>
          <a:p>
            <a:endParaRPr lang="id-ID"/>
          </a:p>
        </p:txBody>
      </p:sp>
      <p:sp>
        <p:nvSpPr>
          <p:cNvPr id="26" name="Picture Placeholder 6"/>
          <p:cNvSpPr>
            <a:spLocks noGrp="1"/>
          </p:cNvSpPr>
          <p:nvPr>
            <p:ph type="pic" sz="quarter" idx="17"/>
          </p:nvPr>
        </p:nvSpPr>
        <p:spPr>
          <a:xfrm>
            <a:off x="744219" y="3383373"/>
            <a:ext cx="1216025" cy="1216025"/>
          </a:xfrm>
          <a:prstGeom prst="ellipse">
            <a:avLst/>
          </a:prstGeom>
          <a:ln w="31750">
            <a:solidFill>
              <a:schemeClr val="accent2"/>
            </a:solidFill>
          </a:ln>
        </p:spPr>
        <p:txBody>
          <a:bodyPr>
            <a:normAutofit/>
          </a:bodyPr>
          <a:lstStyle>
            <a:lvl1pPr>
              <a:defRPr sz="1050"/>
            </a:lvl1pPr>
          </a:lstStyle>
          <a:p>
            <a:endParaRPr lang="id-ID"/>
          </a:p>
        </p:txBody>
      </p:sp>
      <p:sp>
        <p:nvSpPr>
          <p:cNvPr id="27" name="Picture Placeholder 6"/>
          <p:cNvSpPr>
            <a:spLocks noGrp="1"/>
          </p:cNvSpPr>
          <p:nvPr>
            <p:ph type="pic" sz="quarter" idx="18"/>
          </p:nvPr>
        </p:nvSpPr>
        <p:spPr>
          <a:xfrm>
            <a:off x="4541520" y="4858254"/>
            <a:ext cx="1216025" cy="1216025"/>
          </a:xfrm>
          <a:prstGeom prst="ellipse">
            <a:avLst/>
          </a:prstGeom>
          <a:ln w="31750">
            <a:solidFill>
              <a:schemeClr val="accent3"/>
            </a:solidFill>
          </a:ln>
        </p:spPr>
        <p:txBody>
          <a:bodyPr>
            <a:normAutofit/>
          </a:bodyPr>
          <a:lstStyle>
            <a:lvl1pPr>
              <a:defRPr sz="1050"/>
            </a:lvl1pPr>
          </a:lstStyle>
          <a:p>
            <a:endParaRPr lang="id-ID"/>
          </a:p>
        </p:txBody>
      </p:sp>
      <p:sp>
        <p:nvSpPr>
          <p:cNvPr id="28" name="Picture Placeholder 6"/>
          <p:cNvSpPr>
            <a:spLocks noGrp="1"/>
          </p:cNvSpPr>
          <p:nvPr>
            <p:ph type="pic" sz="quarter" idx="19"/>
          </p:nvPr>
        </p:nvSpPr>
        <p:spPr>
          <a:xfrm>
            <a:off x="8199120" y="4858253"/>
            <a:ext cx="1216025" cy="1216025"/>
          </a:xfrm>
          <a:prstGeom prst="ellipse">
            <a:avLst/>
          </a:prstGeom>
          <a:ln w="31750">
            <a:solidFill>
              <a:schemeClr val="accent4"/>
            </a:solidFill>
          </a:ln>
        </p:spPr>
        <p:txBody>
          <a:bodyPr>
            <a:normAutofit/>
          </a:bodyPr>
          <a:lstStyle>
            <a:lvl1pPr>
              <a:defRPr sz="1050"/>
            </a:lvl1pPr>
          </a:lstStyle>
          <a:p>
            <a:endParaRPr lang="id-ID"/>
          </a:p>
        </p:txBody>
      </p:sp>
      <p:sp>
        <p:nvSpPr>
          <p:cNvPr id="29" name="Picture Placeholder 6"/>
          <p:cNvSpPr>
            <a:spLocks noGrp="1"/>
          </p:cNvSpPr>
          <p:nvPr>
            <p:ph type="pic" sz="quarter" idx="20"/>
          </p:nvPr>
        </p:nvSpPr>
        <p:spPr>
          <a:xfrm>
            <a:off x="744219" y="4858253"/>
            <a:ext cx="1216025" cy="1216025"/>
          </a:xfrm>
          <a:prstGeom prst="ellipse">
            <a:avLst/>
          </a:prstGeom>
          <a:ln w="31750">
            <a:solidFill>
              <a:schemeClr val="accent2"/>
            </a:solidFill>
          </a:ln>
        </p:spPr>
        <p:txBody>
          <a:bodyPr>
            <a:normAutofit/>
          </a:bodyPr>
          <a:lstStyle>
            <a:lvl1pPr>
              <a:defRPr sz="1050"/>
            </a:lvl1pPr>
          </a:lstStyle>
          <a:p>
            <a:endParaRPr lang="id-ID"/>
          </a:p>
        </p:txBody>
      </p:sp>
    </p:spTree>
    <p:extLst>
      <p:ext uri="{BB962C8B-B14F-4D97-AF65-F5344CB8AC3E}">
        <p14:creationId xmlns:p14="http://schemas.microsoft.com/office/powerpoint/2010/main" val="1244693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Picture Placeholder 2"/>
          <p:cNvSpPr>
            <a:spLocks noGrp="1"/>
          </p:cNvSpPr>
          <p:nvPr>
            <p:ph type="pic" sz="quarter" idx="14"/>
          </p:nvPr>
        </p:nvSpPr>
        <p:spPr>
          <a:xfrm>
            <a:off x="635000" y="2036128"/>
            <a:ext cx="1737360" cy="1737360"/>
          </a:xfrm>
          <a:prstGeom prst="ellipse">
            <a:avLst/>
          </a:prstGeom>
          <a:ln w="34925">
            <a:noFill/>
          </a:ln>
        </p:spPr>
        <p:txBody>
          <a:bodyPr>
            <a:normAutofit/>
          </a:bodyPr>
          <a:lstStyle>
            <a:lvl1pPr>
              <a:defRPr sz="2133"/>
            </a:lvl1pPr>
          </a:lstStyle>
          <a:p>
            <a:endParaRPr lang="id-ID"/>
          </a:p>
        </p:txBody>
      </p:sp>
      <p:sp>
        <p:nvSpPr>
          <p:cNvPr id="23" name="Picture Placeholder 2"/>
          <p:cNvSpPr>
            <a:spLocks noGrp="1"/>
          </p:cNvSpPr>
          <p:nvPr>
            <p:ph type="pic" sz="quarter" idx="16"/>
          </p:nvPr>
        </p:nvSpPr>
        <p:spPr>
          <a:xfrm>
            <a:off x="6332220" y="2036128"/>
            <a:ext cx="1737360" cy="1737360"/>
          </a:xfrm>
          <a:prstGeom prst="ellipse">
            <a:avLst/>
          </a:prstGeom>
          <a:ln w="34925">
            <a:noFill/>
          </a:ln>
        </p:spPr>
        <p:txBody>
          <a:bodyPr>
            <a:normAutofit/>
          </a:bodyPr>
          <a:lstStyle>
            <a:lvl1pPr>
              <a:defRPr sz="2133"/>
            </a:lvl1pPr>
          </a:lstStyle>
          <a:p>
            <a:endParaRPr lang="id-ID"/>
          </a:p>
        </p:txBody>
      </p:sp>
    </p:spTree>
    <p:extLst>
      <p:ext uri="{BB962C8B-B14F-4D97-AF65-F5344CB8AC3E}">
        <p14:creationId xmlns:p14="http://schemas.microsoft.com/office/powerpoint/2010/main" val="2139337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par>
                          <p:cTn id="18" fill="hold">
                            <p:stCondLst>
                              <p:cond delay="750"/>
                            </p:stCondLst>
                            <p:childTnLst>
                              <p:par>
                                <p:cTn id="19" presetID="53" presetClass="entr" presetSubtype="16" fill="hold" grpId="0" nodeType="afterEffect" nodePh="1">
                                  <p:stCondLst>
                                    <p:cond delay="0"/>
                                  </p:stCondLst>
                                  <p:endCondLst>
                                    <p:cond evt="begin" delay="0">
                                      <p:tn val="19"/>
                                    </p:cond>
                                  </p:endCondLst>
                                  <p:childTnLst>
                                    <p:set>
                                      <p:cBhvr>
                                        <p:cTn id="20" dur="1" fill="hold">
                                          <p:stCondLst>
                                            <p:cond delay="0"/>
                                          </p:stCondLst>
                                        </p:cTn>
                                        <p:tgtEl>
                                          <p:spTgt spid="22"/>
                                        </p:tgtEl>
                                        <p:attrNameLst>
                                          <p:attrName>style.visibility</p:attrName>
                                        </p:attrNameLst>
                                      </p:cBhvr>
                                      <p:to>
                                        <p:strVal val="visible"/>
                                      </p:to>
                                    </p:set>
                                    <p:anim calcmode="lin" valueType="num">
                                      <p:cBhvr>
                                        <p:cTn id="21" dur="500" fill="hold"/>
                                        <p:tgtEl>
                                          <p:spTgt spid="22"/>
                                        </p:tgtEl>
                                        <p:attrNameLst>
                                          <p:attrName>ppt_w</p:attrName>
                                        </p:attrNameLst>
                                      </p:cBhvr>
                                      <p:tavLst>
                                        <p:tav tm="0">
                                          <p:val>
                                            <p:fltVal val="0"/>
                                          </p:val>
                                        </p:tav>
                                        <p:tav tm="100000">
                                          <p:val>
                                            <p:strVal val="#ppt_w"/>
                                          </p:val>
                                        </p:tav>
                                      </p:tavLst>
                                    </p:anim>
                                    <p:anim calcmode="lin" valueType="num">
                                      <p:cBhvr>
                                        <p:cTn id="22" dur="500" fill="hold"/>
                                        <p:tgtEl>
                                          <p:spTgt spid="22"/>
                                        </p:tgtEl>
                                        <p:attrNameLst>
                                          <p:attrName>ppt_h</p:attrName>
                                        </p:attrNameLst>
                                      </p:cBhvr>
                                      <p:tavLst>
                                        <p:tav tm="0">
                                          <p:val>
                                            <p:fltVal val="0"/>
                                          </p:val>
                                        </p:tav>
                                        <p:tav tm="100000">
                                          <p:val>
                                            <p:strVal val="#ppt_h"/>
                                          </p:val>
                                        </p:tav>
                                      </p:tavLst>
                                    </p:anim>
                                    <p:animEffect transition="in" filter="fade">
                                      <p:cBhvr>
                                        <p:cTn id="23" dur="500"/>
                                        <p:tgtEl>
                                          <p:spTgt spid="22"/>
                                        </p:tgtEl>
                                      </p:cBhvr>
                                    </p:animEffect>
                                  </p:childTnLst>
                                </p:cTn>
                              </p:par>
                              <p:par>
                                <p:cTn id="24" presetID="53" presetClass="entr" presetSubtype="16" fill="hold" grpId="0" nodeType="withEffect" nodePh="1">
                                  <p:stCondLst>
                                    <p:cond delay="0"/>
                                  </p:stCondLst>
                                  <p:endCondLst>
                                    <p:cond evt="begin" delay="0">
                                      <p:tn val="24"/>
                                    </p:cond>
                                  </p:endCondLst>
                                  <p:childTnLst>
                                    <p:set>
                                      <p:cBhvr>
                                        <p:cTn id="25" dur="1" fill="hold">
                                          <p:stCondLst>
                                            <p:cond delay="0"/>
                                          </p:stCondLst>
                                        </p:cTn>
                                        <p:tgtEl>
                                          <p:spTgt spid="23"/>
                                        </p:tgtEl>
                                        <p:attrNameLst>
                                          <p:attrName>style.visibility</p:attrName>
                                        </p:attrNameLst>
                                      </p:cBhvr>
                                      <p:to>
                                        <p:strVal val="visible"/>
                                      </p:to>
                                    </p:set>
                                    <p:anim calcmode="lin" valueType="num">
                                      <p:cBhvr>
                                        <p:cTn id="26" dur="500" fill="hold"/>
                                        <p:tgtEl>
                                          <p:spTgt spid="23"/>
                                        </p:tgtEl>
                                        <p:attrNameLst>
                                          <p:attrName>ppt_w</p:attrName>
                                        </p:attrNameLst>
                                      </p:cBhvr>
                                      <p:tavLst>
                                        <p:tav tm="0">
                                          <p:val>
                                            <p:fltVal val="0"/>
                                          </p:val>
                                        </p:tav>
                                        <p:tav tm="100000">
                                          <p:val>
                                            <p:strVal val="#ppt_w"/>
                                          </p:val>
                                        </p:tav>
                                      </p:tavLst>
                                    </p:anim>
                                    <p:anim calcmode="lin" valueType="num">
                                      <p:cBhvr>
                                        <p:cTn id="27" dur="500" fill="hold"/>
                                        <p:tgtEl>
                                          <p:spTgt spid="23"/>
                                        </p:tgtEl>
                                        <p:attrNameLst>
                                          <p:attrName>ppt_h</p:attrName>
                                        </p:attrNameLst>
                                      </p:cBhvr>
                                      <p:tavLst>
                                        <p:tav tm="0">
                                          <p:val>
                                            <p:fltVal val="0"/>
                                          </p:val>
                                        </p:tav>
                                        <p:tav tm="100000">
                                          <p:val>
                                            <p:strVal val="#ppt_h"/>
                                          </p:val>
                                        </p:tav>
                                      </p:tavLst>
                                    </p:anim>
                                    <p:animEffect transition="in" filter="fade">
                                      <p:cBhvr>
                                        <p:cTn id="2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P spid="22" grpId="0"/>
      <p:bldP spid="23" grpId="0"/>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Picture Placeholder 9"/>
          <p:cNvSpPr>
            <a:spLocks noGrp="1"/>
          </p:cNvSpPr>
          <p:nvPr>
            <p:ph type="pic" sz="quarter" idx="14"/>
          </p:nvPr>
        </p:nvSpPr>
        <p:spPr>
          <a:xfrm>
            <a:off x="698500" y="2197100"/>
            <a:ext cx="1645920" cy="1645920"/>
          </a:xfrm>
          <a:prstGeom prst="ellipse">
            <a:avLst/>
          </a:prstGeom>
          <a:ln w="22225">
            <a:noFill/>
          </a:ln>
        </p:spPr>
        <p:txBody>
          <a:bodyPr/>
          <a:lstStyle>
            <a:lvl1pPr>
              <a:defRPr sz="2133"/>
            </a:lvl1pPr>
          </a:lstStyle>
          <a:p>
            <a:endParaRPr lang="id-ID"/>
          </a:p>
        </p:txBody>
      </p:sp>
      <p:sp>
        <p:nvSpPr>
          <p:cNvPr id="18" name="Picture Placeholder 9"/>
          <p:cNvSpPr>
            <a:spLocks noGrp="1"/>
          </p:cNvSpPr>
          <p:nvPr>
            <p:ph type="pic" sz="quarter" idx="15"/>
          </p:nvPr>
        </p:nvSpPr>
        <p:spPr>
          <a:xfrm>
            <a:off x="698500" y="4284523"/>
            <a:ext cx="1645920" cy="1645920"/>
          </a:xfrm>
          <a:prstGeom prst="ellipse">
            <a:avLst/>
          </a:prstGeom>
          <a:ln w="22225">
            <a:noFill/>
          </a:ln>
        </p:spPr>
        <p:txBody>
          <a:bodyPr/>
          <a:lstStyle>
            <a:lvl1pPr>
              <a:defRPr sz="2133"/>
            </a:lvl1pPr>
          </a:lstStyle>
          <a:p>
            <a:endParaRPr lang="id-ID"/>
          </a:p>
        </p:txBody>
      </p:sp>
    </p:spTree>
    <p:extLst>
      <p:ext uri="{BB962C8B-B14F-4D97-AF65-F5344CB8AC3E}">
        <p14:creationId xmlns:p14="http://schemas.microsoft.com/office/powerpoint/2010/main" val="1906525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par>
                          <p:cTn id="18" fill="hold">
                            <p:stCondLst>
                              <p:cond delay="750"/>
                            </p:stCondLst>
                            <p:childTnLst>
                              <p:par>
                                <p:cTn id="19" presetID="10" presetClass="entr" presetSubtype="0" fill="hold" grpId="0" nodeType="afterEffect" nodePh="1">
                                  <p:stCondLst>
                                    <p:cond delay="0"/>
                                  </p:stCondLst>
                                  <p:endCondLst>
                                    <p:cond evt="begin" delay="0">
                                      <p:tn val="19"/>
                                    </p:cond>
                                  </p:end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par>
                                <p:cTn id="22" presetID="10" presetClass="entr" presetSubtype="0" fill="hold" grpId="0" nodeType="withEffect" nodePh="1">
                                  <p:stCondLst>
                                    <p:cond delay="0"/>
                                  </p:stCondLst>
                                  <p:endCondLst>
                                    <p:cond evt="begin" delay="0">
                                      <p:tn val="22"/>
                                    </p:cond>
                                  </p:end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P spid="17" grpId="0"/>
      <p:bldP spid="18" grpId="0"/>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Picture Placeholder 9"/>
          <p:cNvSpPr>
            <a:spLocks noGrp="1"/>
          </p:cNvSpPr>
          <p:nvPr>
            <p:ph type="pic" sz="quarter" idx="14"/>
          </p:nvPr>
        </p:nvSpPr>
        <p:spPr>
          <a:xfrm>
            <a:off x="838200" y="2473415"/>
            <a:ext cx="3300280" cy="3300280"/>
          </a:xfrm>
          <a:prstGeom prst="ellipse">
            <a:avLst/>
          </a:prstGeom>
        </p:spPr>
        <p:txBody>
          <a:bodyPr/>
          <a:lstStyle>
            <a:lvl1pPr>
              <a:defRPr sz="2133"/>
            </a:lvl1pPr>
          </a:lstStyle>
          <a:p>
            <a:endParaRPr lang="id-ID"/>
          </a:p>
        </p:txBody>
      </p:sp>
    </p:spTree>
    <p:extLst>
      <p:ext uri="{BB962C8B-B14F-4D97-AF65-F5344CB8AC3E}">
        <p14:creationId xmlns:p14="http://schemas.microsoft.com/office/powerpoint/2010/main" val="101161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par>
                          <p:cTn id="18" fill="hold">
                            <p:stCondLst>
                              <p:cond delay="750"/>
                            </p:stCondLst>
                            <p:childTnLst>
                              <p:par>
                                <p:cTn id="19" presetID="10" presetClass="entr" presetSubtype="0" fill="hold" grpId="0" nodeType="afterEffect" nodePh="1">
                                  <p:stCondLst>
                                    <p:cond delay="0"/>
                                  </p:stCondLst>
                                  <p:endCondLst>
                                    <p:cond evt="begin" delay="0">
                                      <p:tn val="19"/>
                                    </p:cond>
                                  </p:end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P spid="19" grpId="0"/>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Picture Placeholder 9"/>
          <p:cNvSpPr>
            <a:spLocks noGrp="1"/>
          </p:cNvSpPr>
          <p:nvPr>
            <p:ph type="pic" sz="quarter" idx="14"/>
          </p:nvPr>
        </p:nvSpPr>
        <p:spPr>
          <a:xfrm>
            <a:off x="838199" y="2438279"/>
            <a:ext cx="3398135" cy="3398135"/>
          </a:xfrm>
          <a:prstGeom prst="ellipse">
            <a:avLst/>
          </a:prstGeom>
          <a:ln w="57150">
            <a:solidFill>
              <a:schemeClr val="accent1"/>
            </a:solidFill>
          </a:ln>
        </p:spPr>
        <p:txBody>
          <a:bodyPr/>
          <a:lstStyle>
            <a:lvl1pPr>
              <a:defRPr sz="2133"/>
            </a:lvl1pPr>
          </a:lstStyle>
          <a:p>
            <a:endParaRPr lang="id-ID"/>
          </a:p>
        </p:txBody>
      </p:sp>
      <p:sp>
        <p:nvSpPr>
          <p:cNvPr id="16" name="Picture Placeholder 9"/>
          <p:cNvSpPr>
            <a:spLocks noGrp="1"/>
          </p:cNvSpPr>
          <p:nvPr>
            <p:ph type="pic" sz="quarter" idx="15"/>
          </p:nvPr>
        </p:nvSpPr>
        <p:spPr>
          <a:xfrm>
            <a:off x="3199435" y="4502472"/>
            <a:ext cx="1853878" cy="1853878"/>
          </a:xfrm>
          <a:prstGeom prst="ellipse">
            <a:avLst/>
          </a:prstGeom>
          <a:ln w="57150">
            <a:solidFill>
              <a:schemeClr val="accent2"/>
            </a:solidFill>
          </a:ln>
        </p:spPr>
        <p:txBody>
          <a:bodyPr/>
          <a:lstStyle>
            <a:lvl1pPr>
              <a:defRPr sz="2133"/>
            </a:lvl1pPr>
          </a:lstStyle>
          <a:p>
            <a:endParaRPr lang="id-ID"/>
          </a:p>
        </p:txBody>
      </p:sp>
      <p:sp>
        <p:nvSpPr>
          <p:cNvPr id="17" name="Picture Placeholder 9"/>
          <p:cNvSpPr>
            <a:spLocks noGrp="1"/>
          </p:cNvSpPr>
          <p:nvPr>
            <p:ph type="pic" sz="quarter" idx="16"/>
          </p:nvPr>
        </p:nvSpPr>
        <p:spPr>
          <a:xfrm>
            <a:off x="3822538" y="2824223"/>
            <a:ext cx="2121055" cy="2121055"/>
          </a:xfrm>
          <a:prstGeom prst="ellipse">
            <a:avLst/>
          </a:prstGeom>
          <a:ln w="57150">
            <a:solidFill>
              <a:schemeClr val="accent3"/>
            </a:solidFill>
          </a:ln>
        </p:spPr>
        <p:txBody>
          <a:bodyPr/>
          <a:lstStyle>
            <a:lvl1pPr>
              <a:defRPr sz="2133"/>
            </a:lvl1pPr>
          </a:lstStyle>
          <a:p>
            <a:endParaRPr lang="id-ID"/>
          </a:p>
        </p:txBody>
      </p:sp>
      <p:sp>
        <p:nvSpPr>
          <p:cNvPr id="18" name="Picture Placeholder 9"/>
          <p:cNvSpPr>
            <a:spLocks noGrp="1"/>
          </p:cNvSpPr>
          <p:nvPr>
            <p:ph type="pic" sz="quarter" idx="17"/>
          </p:nvPr>
        </p:nvSpPr>
        <p:spPr>
          <a:xfrm>
            <a:off x="3503095" y="1794430"/>
            <a:ext cx="1466478" cy="1466478"/>
          </a:xfrm>
          <a:prstGeom prst="ellipse">
            <a:avLst/>
          </a:prstGeom>
          <a:ln w="57150">
            <a:solidFill>
              <a:schemeClr val="accent4"/>
            </a:solidFill>
          </a:ln>
        </p:spPr>
        <p:txBody>
          <a:bodyPr/>
          <a:lstStyle>
            <a:lvl1pPr>
              <a:defRPr sz="2133"/>
            </a:lvl1pPr>
          </a:lstStyle>
          <a:p>
            <a:endParaRPr lang="id-ID"/>
          </a:p>
        </p:txBody>
      </p:sp>
    </p:spTree>
    <p:extLst>
      <p:ext uri="{BB962C8B-B14F-4D97-AF65-F5344CB8AC3E}">
        <p14:creationId xmlns:p14="http://schemas.microsoft.com/office/powerpoint/2010/main" val="3780187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11"/>
          <p:cNvSpPr>
            <a:spLocks noGrp="1"/>
          </p:cNvSpPr>
          <p:nvPr>
            <p:ph type="pic" sz="quarter" idx="14"/>
          </p:nvPr>
        </p:nvSpPr>
        <p:spPr>
          <a:xfrm>
            <a:off x="629854" y="1974705"/>
            <a:ext cx="4237038" cy="4235450"/>
          </a:xfrm>
          <a:prstGeom prst="ellipse">
            <a:avLst/>
          </a:prstGeom>
          <a:ln w="38100">
            <a:solidFill>
              <a:schemeClr val="bg2"/>
            </a:solidFill>
          </a:ln>
          <a:effectLst>
            <a:outerShdw blurRad="50800" dist="38100" dir="2700000" algn="tl" rotWithShape="0">
              <a:prstClr val="black">
                <a:alpha val="40000"/>
              </a:prstClr>
            </a:outerShdw>
          </a:effectLst>
        </p:spPr>
        <p:txBody>
          <a:bodyPr/>
          <a:lstStyle/>
          <a:p>
            <a:endParaRPr lang="en-US"/>
          </a:p>
        </p:txBody>
      </p:sp>
      <p:sp>
        <p:nvSpPr>
          <p:cNvPr id="17" name="Picture Placeholder 11"/>
          <p:cNvSpPr>
            <a:spLocks noGrp="1"/>
          </p:cNvSpPr>
          <p:nvPr>
            <p:ph type="pic" sz="quarter" idx="15"/>
          </p:nvPr>
        </p:nvSpPr>
        <p:spPr>
          <a:xfrm>
            <a:off x="5122757" y="1974705"/>
            <a:ext cx="1971371" cy="1970632"/>
          </a:xfrm>
          <a:prstGeom prst="ellipse">
            <a:avLst/>
          </a:prstGeom>
          <a:ln w="38100">
            <a:solidFill>
              <a:schemeClr val="bg2"/>
            </a:solidFill>
          </a:ln>
          <a:effectLst>
            <a:outerShdw blurRad="50800" dist="38100" dir="2700000" algn="tl" rotWithShape="0">
              <a:prstClr val="black">
                <a:alpha val="40000"/>
              </a:prstClr>
            </a:outerShdw>
          </a:effectLst>
        </p:spPr>
        <p:txBody>
          <a:bodyPr/>
          <a:lstStyle/>
          <a:p>
            <a:endParaRPr lang="en-US"/>
          </a:p>
        </p:txBody>
      </p:sp>
      <p:sp>
        <p:nvSpPr>
          <p:cNvPr id="18" name="Picture Placeholder 11"/>
          <p:cNvSpPr>
            <a:spLocks noGrp="1"/>
          </p:cNvSpPr>
          <p:nvPr>
            <p:ph type="pic" sz="quarter" idx="16"/>
          </p:nvPr>
        </p:nvSpPr>
        <p:spPr>
          <a:xfrm>
            <a:off x="7313901" y="1974705"/>
            <a:ext cx="1971371" cy="1970632"/>
          </a:xfrm>
          <a:prstGeom prst="ellipse">
            <a:avLst/>
          </a:prstGeom>
          <a:ln w="38100">
            <a:solidFill>
              <a:schemeClr val="bg2"/>
            </a:solidFill>
          </a:ln>
          <a:effectLst>
            <a:outerShdw blurRad="50800" dist="38100" dir="2700000" algn="tl" rotWithShape="0">
              <a:prstClr val="black">
                <a:alpha val="40000"/>
              </a:prstClr>
            </a:outerShdw>
          </a:effectLst>
        </p:spPr>
        <p:txBody>
          <a:bodyPr/>
          <a:lstStyle/>
          <a:p>
            <a:endParaRPr lang="en-US"/>
          </a:p>
        </p:txBody>
      </p:sp>
      <p:sp>
        <p:nvSpPr>
          <p:cNvPr id="20" name="Picture Placeholder 11"/>
          <p:cNvSpPr>
            <a:spLocks noGrp="1"/>
          </p:cNvSpPr>
          <p:nvPr>
            <p:ph type="pic" sz="quarter" idx="17"/>
          </p:nvPr>
        </p:nvSpPr>
        <p:spPr>
          <a:xfrm>
            <a:off x="9505046" y="1974705"/>
            <a:ext cx="1971371" cy="1970632"/>
          </a:xfrm>
          <a:prstGeom prst="ellipse">
            <a:avLst/>
          </a:prstGeom>
          <a:ln w="38100">
            <a:solidFill>
              <a:schemeClr val="bg2"/>
            </a:solidFill>
          </a:ln>
          <a:effectLst>
            <a:outerShdw blurRad="50800" dist="38100" dir="2700000" algn="tl" rotWithShape="0">
              <a:prstClr val="black">
                <a:alpha val="40000"/>
              </a:prstClr>
            </a:outerShdw>
          </a:effectLst>
        </p:spPr>
        <p:txBody>
          <a:bodyPr/>
          <a:lstStyle/>
          <a:p>
            <a:endParaRPr lang="en-US"/>
          </a:p>
        </p:txBody>
      </p:sp>
      <p:sp>
        <p:nvSpPr>
          <p:cNvPr id="21" name="Picture Placeholder 11"/>
          <p:cNvSpPr>
            <a:spLocks noGrp="1"/>
          </p:cNvSpPr>
          <p:nvPr>
            <p:ph type="pic" sz="quarter" idx="18"/>
          </p:nvPr>
        </p:nvSpPr>
        <p:spPr>
          <a:xfrm>
            <a:off x="5122757" y="4239523"/>
            <a:ext cx="1971371" cy="1970632"/>
          </a:xfrm>
          <a:prstGeom prst="ellipse">
            <a:avLst/>
          </a:prstGeom>
          <a:ln w="38100">
            <a:solidFill>
              <a:schemeClr val="bg2"/>
            </a:solidFill>
          </a:ln>
          <a:effectLst>
            <a:outerShdw blurRad="50800" dist="38100" dir="2700000" algn="tl" rotWithShape="0">
              <a:prstClr val="black">
                <a:alpha val="40000"/>
              </a:prstClr>
            </a:outerShdw>
          </a:effectLst>
        </p:spPr>
        <p:txBody>
          <a:bodyPr/>
          <a:lstStyle/>
          <a:p>
            <a:endParaRPr lang="en-US"/>
          </a:p>
        </p:txBody>
      </p:sp>
      <p:sp>
        <p:nvSpPr>
          <p:cNvPr id="22" name="Picture Placeholder 11"/>
          <p:cNvSpPr>
            <a:spLocks noGrp="1"/>
          </p:cNvSpPr>
          <p:nvPr>
            <p:ph type="pic" sz="quarter" idx="19"/>
          </p:nvPr>
        </p:nvSpPr>
        <p:spPr>
          <a:xfrm>
            <a:off x="7313901" y="4239523"/>
            <a:ext cx="1971371" cy="1970632"/>
          </a:xfrm>
          <a:prstGeom prst="ellipse">
            <a:avLst/>
          </a:prstGeom>
          <a:ln w="38100">
            <a:solidFill>
              <a:schemeClr val="bg2"/>
            </a:solidFill>
          </a:ln>
          <a:effectLst>
            <a:outerShdw blurRad="50800" dist="38100" dir="2700000" algn="tl" rotWithShape="0">
              <a:prstClr val="black">
                <a:alpha val="40000"/>
              </a:prstClr>
            </a:outerShdw>
          </a:effectLst>
        </p:spPr>
        <p:txBody>
          <a:bodyPr/>
          <a:lstStyle/>
          <a:p>
            <a:endParaRPr lang="en-US"/>
          </a:p>
        </p:txBody>
      </p:sp>
      <p:sp>
        <p:nvSpPr>
          <p:cNvPr id="23" name="Picture Placeholder 11"/>
          <p:cNvSpPr>
            <a:spLocks noGrp="1"/>
          </p:cNvSpPr>
          <p:nvPr>
            <p:ph type="pic" sz="quarter" idx="20"/>
          </p:nvPr>
        </p:nvSpPr>
        <p:spPr>
          <a:xfrm>
            <a:off x="9505046" y="4239523"/>
            <a:ext cx="1971371" cy="1970632"/>
          </a:xfrm>
          <a:prstGeom prst="ellipse">
            <a:avLst/>
          </a:prstGeom>
          <a:ln w="38100">
            <a:solidFill>
              <a:schemeClr val="bg2"/>
            </a:solidFill>
          </a:ln>
          <a:effectLst>
            <a:outerShdw blurRad="50800" dist="38100" dir="2700000" algn="tl" rotWithShape="0">
              <a:prstClr val="black">
                <a:alpha val="40000"/>
              </a:prstClr>
            </a:outerShdw>
          </a:effectLst>
        </p:spPr>
        <p:txBody>
          <a:bodyPr/>
          <a:lstStyle/>
          <a:p>
            <a:endParaRPr lang="en-US"/>
          </a:p>
        </p:txBody>
      </p:sp>
    </p:spTree>
    <p:extLst>
      <p:ext uri="{BB962C8B-B14F-4D97-AF65-F5344CB8AC3E}">
        <p14:creationId xmlns:p14="http://schemas.microsoft.com/office/powerpoint/2010/main" val="597380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4275943"/>
            <a:ext cx="10515600" cy="871247"/>
          </a:xfrm>
        </p:spPr>
        <p:txBody>
          <a:bodyPr/>
          <a:lstStyle>
            <a:lvl1pPr>
              <a:defRPr cap="all" baseline="0">
                <a:solidFill>
                  <a:srgbClr val="A5416F"/>
                </a:solidFill>
              </a:defRPr>
            </a:lvl1pPr>
          </a:lstStyle>
          <a:p>
            <a:r>
              <a:rPr lang="en-US" dirty="0"/>
              <a:t>Click to edit SECTION TITLE</a:t>
            </a:r>
          </a:p>
        </p:txBody>
      </p:sp>
    </p:spTree>
    <p:extLst>
      <p:ext uri="{BB962C8B-B14F-4D97-AF65-F5344CB8AC3E}">
        <p14:creationId xmlns:p14="http://schemas.microsoft.com/office/powerpoint/2010/main" val="36978978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Picture Placeholder 2"/>
          <p:cNvSpPr>
            <a:spLocks noGrp="1"/>
          </p:cNvSpPr>
          <p:nvPr>
            <p:ph type="pic" sz="quarter" idx="14"/>
          </p:nvPr>
        </p:nvSpPr>
        <p:spPr>
          <a:xfrm>
            <a:off x="2444559" y="2428822"/>
            <a:ext cx="2112264" cy="2112264"/>
          </a:xfrm>
          <a:prstGeom prst="ellipse">
            <a:avLst/>
          </a:prstGeom>
          <a:ln w="31750">
            <a:solidFill>
              <a:schemeClr val="accent3"/>
            </a:solidFill>
          </a:ln>
        </p:spPr>
        <p:txBody>
          <a:bodyPr>
            <a:normAutofit/>
          </a:bodyPr>
          <a:lstStyle>
            <a:lvl1pPr>
              <a:defRPr sz="1000"/>
            </a:lvl1pPr>
          </a:lstStyle>
          <a:p>
            <a:endParaRPr lang="en-US"/>
          </a:p>
        </p:txBody>
      </p:sp>
      <p:sp>
        <p:nvSpPr>
          <p:cNvPr id="25" name="Picture Placeholder 2"/>
          <p:cNvSpPr>
            <a:spLocks noGrp="1"/>
          </p:cNvSpPr>
          <p:nvPr>
            <p:ph type="pic" sz="quarter" idx="15"/>
          </p:nvPr>
        </p:nvSpPr>
        <p:spPr>
          <a:xfrm>
            <a:off x="7235690" y="2134627"/>
            <a:ext cx="1675330" cy="1676399"/>
          </a:xfrm>
          <a:prstGeom prst="ellipse">
            <a:avLst/>
          </a:prstGeom>
          <a:ln w="31750">
            <a:solidFill>
              <a:schemeClr val="accent6"/>
            </a:solidFill>
          </a:ln>
        </p:spPr>
        <p:txBody>
          <a:bodyPr>
            <a:normAutofit/>
          </a:bodyPr>
          <a:lstStyle>
            <a:lvl1pPr>
              <a:defRPr sz="1000"/>
            </a:lvl1pPr>
          </a:lstStyle>
          <a:p>
            <a:endParaRPr lang="en-US"/>
          </a:p>
        </p:txBody>
      </p:sp>
      <p:sp>
        <p:nvSpPr>
          <p:cNvPr id="26" name="Picture Placeholder 2"/>
          <p:cNvSpPr>
            <a:spLocks noGrp="1"/>
          </p:cNvSpPr>
          <p:nvPr>
            <p:ph type="pic" sz="quarter" idx="16"/>
          </p:nvPr>
        </p:nvSpPr>
        <p:spPr>
          <a:xfrm>
            <a:off x="3745310" y="3774832"/>
            <a:ext cx="1675330" cy="1676399"/>
          </a:xfrm>
          <a:prstGeom prst="ellipse">
            <a:avLst/>
          </a:prstGeom>
          <a:ln w="31750">
            <a:solidFill>
              <a:schemeClr val="accent5"/>
            </a:solidFill>
          </a:ln>
        </p:spPr>
        <p:txBody>
          <a:bodyPr>
            <a:normAutofit/>
          </a:bodyPr>
          <a:lstStyle>
            <a:lvl1pPr>
              <a:defRPr sz="1000"/>
            </a:lvl1pPr>
          </a:lstStyle>
          <a:p>
            <a:endParaRPr lang="en-US"/>
          </a:p>
        </p:txBody>
      </p:sp>
      <p:sp>
        <p:nvSpPr>
          <p:cNvPr id="27" name="Picture Placeholder 2"/>
          <p:cNvSpPr>
            <a:spLocks noGrp="1"/>
          </p:cNvSpPr>
          <p:nvPr>
            <p:ph type="pic" sz="quarter" idx="17"/>
          </p:nvPr>
        </p:nvSpPr>
        <p:spPr>
          <a:xfrm>
            <a:off x="1578569" y="4539022"/>
            <a:ext cx="1675330" cy="1676399"/>
          </a:xfrm>
          <a:prstGeom prst="ellipse">
            <a:avLst/>
          </a:prstGeom>
          <a:ln w="31750">
            <a:solidFill>
              <a:schemeClr val="accent1"/>
            </a:solidFill>
          </a:ln>
        </p:spPr>
        <p:txBody>
          <a:bodyPr>
            <a:normAutofit/>
          </a:bodyPr>
          <a:lstStyle>
            <a:lvl1pPr>
              <a:defRPr sz="1000"/>
            </a:lvl1pPr>
          </a:lstStyle>
          <a:p>
            <a:endParaRPr lang="en-US"/>
          </a:p>
        </p:txBody>
      </p:sp>
      <p:sp>
        <p:nvSpPr>
          <p:cNvPr id="28" name="Picture Placeholder 2"/>
          <p:cNvSpPr>
            <a:spLocks noGrp="1"/>
          </p:cNvSpPr>
          <p:nvPr>
            <p:ph type="pic" sz="quarter" idx="18"/>
          </p:nvPr>
        </p:nvSpPr>
        <p:spPr>
          <a:xfrm>
            <a:off x="6457543" y="4154252"/>
            <a:ext cx="1498058" cy="1498058"/>
          </a:xfrm>
          <a:prstGeom prst="ellipse">
            <a:avLst/>
          </a:prstGeom>
          <a:ln w="31750">
            <a:solidFill>
              <a:schemeClr val="accent4"/>
            </a:solidFill>
          </a:ln>
        </p:spPr>
        <p:txBody>
          <a:bodyPr>
            <a:normAutofit/>
          </a:bodyPr>
          <a:lstStyle>
            <a:lvl1pPr>
              <a:defRPr sz="1000"/>
            </a:lvl1pPr>
          </a:lstStyle>
          <a:p>
            <a:endParaRPr lang="en-US"/>
          </a:p>
        </p:txBody>
      </p:sp>
      <p:sp>
        <p:nvSpPr>
          <p:cNvPr id="29" name="Picture Placeholder 2"/>
          <p:cNvSpPr>
            <a:spLocks noGrp="1"/>
          </p:cNvSpPr>
          <p:nvPr>
            <p:ph type="pic" sz="quarter" idx="19"/>
          </p:nvPr>
        </p:nvSpPr>
        <p:spPr>
          <a:xfrm>
            <a:off x="8589522" y="3311185"/>
            <a:ext cx="2033081" cy="2033081"/>
          </a:xfrm>
          <a:prstGeom prst="ellipse">
            <a:avLst/>
          </a:prstGeom>
          <a:ln w="31750">
            <a:solidFill>
              <a:schemeClr val="accent1"/>
            </a:solidFill>
          </a:ln>
        </p:spPr>
        <p:txBody>
          <a:bodyPr>
            <a:normAutofit/>
          </a:bodyPr>
          <a:lstStyle>
            <a:lvl1pPr>
              <a:defRPr sz="1000"/>
            </a:lvl1pPr>
          </a:lstStyle>
          <a:p>
            <a:endParaRPr lang="en-US"/>
          </a:p>
        </p:txBody>
      </p:sp>
      <p:sp>
        <p:nvSpPr>
          <p:cNvPr id="30" name="Picture Placeholder 2"/>
          <p:cNvSpPr>
            <a:spLocks noGrp="1"/>
          </p:cNvSpPr>
          <p:nvPr>
            <p:ph type="pic" sz="quarter" idx="20"/>
          </p:nvPr>
        </p:nvSpPr>
        <p:spPr>
          <a:xfrm>
            <a:off x="5252529" y="5165927"/>
            <a:ext cx="1070445" cy="1047872"/>
          </a:xfrm>
          <a:prstGeom prst="ellipse">
            <a:avLst/>
          </a:prstGeom>
          <a:ln w="31750">
            <a:solidFill>
              <a:schemeClr val="accent2"/>
            </a:solidFill>
          </a:ln>
        </p:spPr>
        <p:txBody>
          <a:bodyPr>
            <a:normAutofit/>
          </a:bodyPr>
          <a:lstStyle>
            <a:lvl1pPr>
              <a:defRPr sz="1000"/>
            </a:lvl1pPr>
          </a:lstStyle>
          <a:p>
            <a:endParaRPr lang="en-US"/>
          </a:p>
        </p:txBody>
      </p:sp>
    </p:spTree>
    <p:extLst>
      <p:ext uri="{BB962C8B-B14F-4D97-AF65-F5344CB8AC3E}">
        <p14:creationId xmlns:p14="http://schemas.microsoft.com/office/powerpoint/2010/main" val="3286471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6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Picture Placeholder 2"/>
          <p:cNvSpPr>
            <a:spLocks noGrp="1"/>
          </p:cNvSpPr>
          <p:nvPr>
            <p:ph type="pic" sz="quarter" idx="14"/>
          </p:nvPr>
        </p:nvSpPr>
        <p:spPr>
          <a:xfrm>
            <a:off x="838200" y="1920873"/>
            <a:ext cx="2341986" cy="2341986"/>
          </a:xfrm>
          <a:prstGeom prst="ellipse">
            <a:avLst/>
          </a:prstGeom>
        </p:spPr>
        <p:txBody>
          <a:bodyPr/>
          <a:lstStyle/>
          <a:p>
            <a:endParaRPr lang="en-US"/>
          </a:p>
        </p:txBody>
      </p:sp>
      <p:sp>
        <p:nvSpPr>
          <p:cNvPr id="23" name="Picture Placeholder 2"/>
          <p:cNvSpPr>
            <a:spLocks noGrp="1"/>
          </p:cNvSpPr>
          <p:nvPr>
            <p:ph type="pic" sz="quarter" idx="16"/>
          </p:nvPr>
        </p:nvSpPr>
        <p:spPr>
          <a:xfrm>
            <a:off x="4904174" y="1920873"/>
            <a:ext cx="2341986" cy="2341986"/>
          </a:xfrm>
          <a:prstGeom prst="ellipse">
            <a:avLst/>
          </a:prstGeom>
        </p:spPr>
        <p:txBody>
          <a:bodyPr/>
          <a:lstStyle/>
          <a:p>
            <a:endParaRPr lang="en-US"/>
          </a:p>
        </p:txBody>
      </p:sp>
      <p:sp>
        <p:nvSpPr>
          <p:cNvPr id="31" name="Picture Placeholder 2"/>
          <p:cNvSpPr>
            <a:spLocks noGrp="1"/>
          </p:cNvSpPr>
          <p:nvPr>
            <p:ph type="pic" sz="quarter" idx="18"/>
          </p:nvPr>
        </p:nvSpPr>
        <p:spPr>
          <a:xfrm>
            <a:off x="9018974" y="1920873"/>
            <a:ext cx="2341986" cy="2341986"/>
          </a:xfrm>
          <a:prstGeom prst="ellipse">
            <a:avLst/>
          </a:prstGeom>
        </p:spPr>
        <p:txBody>
          <a:bodyPr/>
          <a:lstStyle/>
          <a:p>
            <a:endParaRPr lang="en-US"/>
          </a:p>
        </p:txBody>
      </p:sp>
      <p:sp>
        <p:nvSpPr>
          <p:cNvPr id="32" name="Picture Placeholder 2"/>
          <p:cNvSpPr>
            <a:spLocks noGrp="1"/>
          </p:cNvSpPr>
          <p:nvPr>
            <p:ph type="pic" sz="quarter" idx="19"/>
          </p:nvPr>
        </p:nvSpPr>
        <p:spPr>
          <a:xfrm>
            <a:off x="2882334" y="3867834"/>
            <a:ext cx="2341986" cy="2341986"/>
          </a:xfrm>
          <a:prstGeom prst="ellipse">
            <a:avLst/>
          </a:prstGeom>
        </p:spPr>
        <p:txBody>
          <a:bodyPr/>
          <a:lstStyle/>
          <a:p>
            <a:endParaRPr lang="en-US"/>
          </a:p>
        </p:txBody>
      </p:sp>
      <p:sp>
        <p:nvSpPr>
          <p:cNvPr id="33" name="Picture Placeholder 2"/>
          <p:cNvSpPr>
            <a:spLocks noGrp="1"/>
          </p:cNvSpPr>
          <p:nvPr>
            <p:ph type="pic" sz="quarter" idx="20"/>
          </p:nvPr>
        </p:nvSpPr>
        <p:spPr>
          <a:xfrm>
            <a:off x="6997134" y="3867834"/>
            <a:ext cx="2341986" cy="2341986"/>
          </a:xfrm>
          <a:prstGeom prst="ellipse">
            <a:avLst/>
          </a:prstGeom>
        </p:spPr>
        <p:txBody>
          <a:bodyPr/>
          <a:lstStyle/>
          <a:p>
            <a:endParaRPr lang="en-US"/>
          </a:p>
        </p:txBody>
      </p:sp>
    </p:spTree>
    <p:extLst>
      <p:ext uri="{BB962C8B-B14F-4D97-AF65-F5344CB8AC3E}">
        <p14:creationId xmlns:p14="http://schemas.microsoft.com/office/powerpoint/2010/main" val="2766424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7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Picture Placeholder 2"/>
          <p:cNvSpPr>
            <a:spLocks noGrp="1"/>
          </p:cNvSpPr>
          <p:nvPr>
            <p:ph type="pic" sz="quarter" idx="41"/>
          </p:nvPr>
        </p:nvSpPr>
        <p:spPr>
          <a:xfrm>
            <a:off x="853320" y="1988819"/>
            <a:ext cx="1644650" cy="1644650"/>
          </a:xfrm>
          <a:prstGeom prst="ellipse">
            <a:avLst/>
          </a:prstGeom>
          <a:ln w="28575">
            <a:noFill/>
          </a:ln>
        </p:spPr>
        <p:txBody>
          <a:bodyPr anchor="ctr">
            <a:normAutofit/>
          </a:bodyPr>
          <a:lstStyle>
            <a:lvl1pPr marL="0" indent="0" algn="ctr">
              <a:buNone/>
              <a:defRPr sz="1200">
                <a:solidFill>
                  <a:schemeClr val="tx2"/>
                </a:solidFill>
              </a:defRPr>
            </a:lvl1pPr>
          </a:lstStyle>
          <a:p>
            <a:endParaRPr lang="en-US"/>
          </a:p>
        </p:txBody>
      </p:sp>
      <p:sp>
        <p:nvSpPr>
          <p:cNvPr id="21" name="Picture Placeholder 2"/>
          <p:cNvSpPr>
            <a:spLocks noGrp="1"/>
          </p:cNvSpPr>
          <p:nvPr>
            <p:ph type="pic" sz="quarter" idx="43"/>
          </p:nvPr>
        </p:nvSpPr>
        <p:spPr>
          <a:xfrm>
            <a:off x="3118848" y="1988820"/>
            <a:ext cx="1644650" cy="1644650"/>
          </a:xfrm>
          <a:prstGeom prst="ellipse">
            <a:avLst/>
          </a:prstGeom>
          <a:ln w="28575">
            <a:noFill/>
          </a:ln>
        </p:spPr>
        <p:txBody>
          <a:bodyPr anchor="ctr">
            <a:normAutofit/>
          </a:bodyPr>
          <a:lstStyle>
            <a:lvl1pPr marL="0" indent="0" algn="ctr">
              <a:buNone/>
              <a:defRPr sz="1200">
                <a:solidFill>
                  <a:schemeClr val="tx2"/>
                </a:solidFill>
              </a:defRPr>
            </a:lvl1pPr>
          </a:lstStyle>
          <a:p>
            <a:endParaRPr lang="en-US"/>
          </a:p>
        </p:txBody>
      </p:sp>
      <p:sp>
        <p:nvSpPr>
          <p:cNvPr id="24" name="Picture Placeholder 2"/>
          <p:cNvSpPr>
            <a:spLocks noGrp="1"/>
          </p:cNvSpPr>
          <p:nvPr>
            <p:ph type="pic" sz="quarter" idx="45"/>
          </p:nvPr>
        </p:nvSpPr>
        <p:spPr>
          <a:xfrm>
            <a:off x="5350108" y="1988820"/>
            <a:ext cx="1644650" cy="1644650"/>
          </a:xfrm>
          <a:prstGeom prst="ellipse">
            <a:avLst/>
          </a:prstGeom>
          <a:ln w="28575">
            <a:noFill/>
          </a:ln>
        </p:spPr>
        <p:txBody>
          <a:bodyPr anchor="ctr">
            <a:normAutofit/>
          </a:bodyPr>
          <a:lstStyle>
            <a:lvl1pPr marL="0" indent="0" algn="ctr">
              <a:buNone/>
              <a:defRPr sz="1200">
                <a:solidFill>
                  <a:schemeClr val="tx2"/>
                </a:solidFill>
              </a:defRPr>
            </a:lvl1pPr>
          </a:lstStyle>
          <a:p>
            <a:endParaRPr lang="en-US"/>
          </a:p>
        </p:txBody>
      </p:sp>
      <p:sp>
        <p:nvSpPr>
          <p:cNvPr id="25" name="Picture Placeholder 2"/>
          <p:cNvSpPr>
            <a:spLocks noGrp="1"/>
          </p:cNvSpPr>
          <p:nvPr>
            <p:ph type="pic" sz="quarter" idx="47"/>
          </p:nvPr>
        </p:nvSpPr>
        <p:spPr>
          <a:xfrm>
            <a:off x="7537744" y="1988820"/>
            <a:ext cx="1644650" cy="1644650"/>
          </a:xfrm>
          <a:prstGeom prst="ellipse">
            <a:avLst/>
          </a:prstGeom>
          <a:ln w="28575">
            <a:noFill/>
          </a:ln>
        </p:spPr>
        <p:txBody>
          <a:bodyPr anchor="ctr">
            <a:normAutofit/>
          </a:bodyPr>
          <a:lstStyle>
            <a:lvl1pPr marL="0" indent="0" algn="ctr">
              <a:buNone/>
              <a:defRPr sz="1200">
                <a:solidFill>
                  <a:schemeClr val="tx2"/>
                </a:solidFill>
              </a:defRPr>
            </a:lvl1pPr>
          </a:lstStyle>
          <a:p>
            <a:endParaRPr lang="en-US"/>
          </a:p>
        </p:txBody>
      </p:sp>
      <p:sp>
        <p:nvSpPr>
          <p:cNvPr id="26" name="Picture Placeholder 2"/>
          <p:cNvSpPr>
            <a:spLocks noGrp="1"/>
          </p:cNvSpPr>
          <p:nvPr>
            <p:ph type="pic" sz="quarter" idx="49"/>
          </p:nvPr>
        </p:nvSpPr>
        <p:spPr>
          <a:xfrm>
            <a:off x="853320" y="4277747"/>
            <a:ext cx="1644650" cy="1644650"/>
          </a:xfrm>
          <a:prstGeom prst="ellipse">
            <a:avLst/>
          </a:prstGeom>
          <a:ln w="28575">
            <a:noFill/>
          </a:ln>
        </p:spPr>
        <p:txBody>
          <a:bodyPr anchor="ctr">
            <a:normAutofit/>
          </a:bodyPr>
          <a:lstStyle>
            <a:lvl1pPr marL="0" indent="0" algn="ctr">
              <a:buNone/>
              <a:defRPr sz="1200">
                <a:solidFill>
                  <a:schemeClr val="tx2"/>
                </a:solidFill>
              </a:defRPr>
            </a:lvl1pPr>
          </a:lstStyle>
          <a:p>
            <a:endParaRPr lang="en-US"/>
          </a:p>
        </p:txBody>
      </p:sp>
      <p:sp>
        <p:nvSpPr>
          <p:cNvPr id="27" name="Picture Placeholder 2"/>
          <p:cNvSpPr>
            <a:spLocks noGrp="1"/>
          </p:cNvSpPr>
          <p:nvPr>
            <p:ph type="pic" sz="quarter" idx="51"/>
          </p:nvPr>
        </p:nvSpPr>
        <p:spPr>
          <a:xfrm>
            <a:off x="3118848" y="4277747"/>
            <a:ext cx="1644650" cy="1644650"/>
          </a:xfrm>
          <a:prstGeom prst="ellipse">
            <a:avLst/>
          </a:prstGeom>
          <a:ln w="28575">
            <a:noFill/>
          </a:ln>
        </p:spPr>
        <p:txBody>
          <a:bodyPr anchor="ctr">
            <a:normAutofit/>
          </a:bodyPr>
          <a:lstStyle>
            <a:lvl1pPr marL="0" indent="0" algn="ctr">
              <a:buNone/>
              <a:defRPr sz="1200">
                <a:solidFill>
                  <a:schemeClr val="tx2"/>
                </a:solidFill>
              </a:defRPr>
            </a:lvl1pPr>
          </a:lstStyle>
          <a:p>
            <a:endParaRPr lang="en-US"/>
          </a:p>
        </p:txBody>
      </p:sp>
      <p:sp>
        <p:nvSpPr>
          <p:cNvPr id="28" name="Picture Placeholder 2"/>
          <p:cNvSpPr>
            <a:spLocks noGrp="1"/>
          </p:cNvSpPr>
          <p:nvPr>
            <p:ph type="pic" sz="quarter" idx="53"/>
          </p:nvPr>
        </p:nvSpPr>
        <p:spPr>
          <a:xfrm>
            <a:off x="5350108" y="4277747"/>
            <a:ext cx="1644650" cy="1644650"/>
          </a:xfrm>
          <a:prstGeom prst="ellipse">
            <a:avLst/>
          </a:prstGeom>
          <a:ln w="28575">
            <a:noFill/>
          </a:ln>
        </p:spPr>
        <p:txBody>
          <a:bodyPr anchor="ctr">
            <a:normAutofit/>
          </a:bodyPr>
          <a:lstStyle>
            <a:lvl1pPr marL="0" indent="0" algn="ctr">
              <a:buNone/>
              <a:defRPr sz="1200">
                <a:solidFill>
                  <a:schemeClr val="tx2"/>
                </a:solidFill>
              </a:defRPr>
            </a:lvl1pPr>
          </a:lstStyle>
          <a:p>
            <a:endParaRPr lang="en-US"/>
          </a:p>
        </p:txBody>
      </p:sp>
      <p:sp>
        <p:nvSpPr>
          <p:cNvPr id="29" name="Picture Placeholder 2"/>
          <p:cNvSpPr>
            <a:spLocks noGrp="1"/>
          </p:cNvSpPr>
          <p:nvPr>
            <p:ph type="pic" sz="quarter" idx="55"/>
          </p:nvPr>
        </p:nvSpPr>
        <p:spPr>
          <a:xfrm>
            <a:off x="7537744" y="4277747"/>
            <a:ext cx="1644650" cy="1644650"/>
          </a:xfrm>
          <a:prstGeom prst="ellipse">
            <a:avLst/>
          </a:prstGeom>
          <a:ln w="28575">
            <a:noFill/>
          </a:ln>
        </p:spPr>
        <p:txBody>
          <a:bodyPr anchor="ctr">
            <a:normAutofit/>
          </a:bodyPr>
          <a:lstStyle>
            <a:lvl1pPr marL="0" indent="0" algn="ctr">
              <a:buNone/>
              <a:defRPr sz="1200">
                <a:solidFill>
                  <a:schemeClr val="tx2"/>
                </a:solidFill>
              </a:defRPr>
            </a:lvl1pPr>
          </a:lstStyle>
          <a:p>
            <a:endParaRPr lang="en-US"/>
          </a:p>
        </p:txBody>
      </p:sp>
      <p:sp>
        <p:nvSpPr>
          <p:cNvPr id="30" name="Picture Placeholder 2"/>
          <p:cNvSpPr>
            <a:spLocks noGrp="1"/>
          </p:cNvSpPr>
          <p:nvPr>
            <p:ph type="pic" sz="quarter" idx="57"/>
          </p:nvPr>
        </p:nvSpPr>
        <p:spPr>
          <a:xfrm>
            <a:off x="9728576" y="1988820"/>
            <a:ext cx="1644650" cy="1644650"/>
          </a:xfrm>
          <a:prstGeom prst="ellipse">
            <a:avLst/>
          </a:prstGeom>
          <a:ln w="28575">
            <a:noFill/>
          </a:ln>
        </p:spPr>
        <p:txBody>
          <a:bodyPr anchor="ctr">
            <a:normAutofit/>
          </a:bodyPr>
          <a:lstStyle>
            <a:lvl1pPr marL="0" indent="0" algn="ctr">
              <a:buNone/>
              <a:defRPr sz="1200">
                <a:solidFill>
                  <a:schemeClr val="tx2"/>
                </a:solidFill>
              </a:defRPr>
            </a:lvl1pPr>
          </a:lstStyle>
          <a:p>
            <a:endParaRPr lang="en-US"/>
          </a:p>
        </p:txBody>
      </p:sp>
      <p:sp>
        <p:nvSpPr>
          <p:cNvPr id="34" name="Picture Placeholder 2"/>
          <p:cNvSpPr>
            <a:spLocks noGrp="1"/>
          </p:cNvSpPr>
          <p:nvPr>
            <p:ph type="pic" sz="quarter" idx="59"/>
          </p:nvPr>
        </p:nvSpPr>
        <p:spPr>
          <a:xfrm>
            <a:off x="9728576" y="4277747"/>
            <a:ext cx="1644650" cy="1644650"/>
          </a:xfrm>
          <a:prstGeom prst="ellipse">
            <a:avLst/>
          </a:prstGeom>
          <a:ln w="28575">
            <a:noFill/>
          </a:ln>
        </p:spPr>
        <p:txBody>
          <a:bodyPr anchor="ctr">
            <a:normAutofit/>
          </a:bodyPr>
          <a:lstStyle>
            <a:lvl1pPr marL="0" indent="0" algn="ctr">
              <a:buNone/>
              <a:defRPr sz="1200">
                <a:solidFill>
                  <a:schemeClr val="tx2"/>
                </a:solidFill>
              </a:defRPr>
            </a:lvl1pPr>
          </a:lstStyle>
          <a:p>
            <a:endParaRPr lang="en-US"/>
          </a:p>
        </p:txBody>
      </p:sp>
    </p:spTree>
    <p:extLst>
      <p:ext uri="{BB962C8B-B14F-4D97-AF65-F5344CB8AC3E}">
        <p14:creationId xmlns:p14="http://schemas.microsoft.com/office/powerpoint/2010/main" val="1792092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8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p:cNvSpPr>
            <a:spLocks noGrp="1"/>
          </p:cNvSpPr>
          <p:nvPr>
            <p:ph type="pic" sz="quarter" idx="14"/>
          </p:nvPr>
        </p:nvSpPr>
        <p:spPr>
          <a:xfrm>
            <a:off x="1222375" y="1995876"/>
            <a:ext cx="3106738" cy="2016211"/>
          </a:xfrm>
          <a:prstGeom prst="rect">
            <a:avLst/>
          </a:prstGeom>
        </p:spPr>
        <p:txBody>
          <a:bodyPr>
            <a:normAutofit/>
          </a:bodyPr>
          <a:lstStyle>
            <a:lvl1pPr>
              <a:defRPr sz="1800">
                <a:solidFill>
                  <a:schemeClr val="tx2"/>
                </a:solidFill>
              </a:defRPr>
            </a:lvl1pPr>
          </a:lstStyle>
          <a:p>
            <a:endParaRPr lang="id-ID"/>
          </a:p>
        </p:txBody>
      </p:sp>
      <p:sp>
        <p:nvSpPr>
          <p:cNvPr id="17" name="Picture Placeholder 2"/>
          <p:cNvSpPr>
            <a:spLocks noGrp="1"/>
          </p:cNvSpPr>
          <p:nvPr>
            <p:ph type="pic" sz="quarter" idx="15"/>
          </p:nvPr>
        </p:nvSpPr>
        <p:spPr>
          <a:xfrm>
            <a:off x="4533786" y="1995876"/>
            <a:ext cx="3106738" cy="2016211"/>
          </a:xfrm>
          <a:prstGeom prst="rect">
            <a:avLst/>
          </a:prstGeom>
        </p:spPr>
        <p:txBody>
          <a:bodyPr>
            <a:normAutofit/>
          </a:bodyPr>
          <a:lstStyle>
            <a:lvl1pPr>
              <a:defRPr sz="1800">
                <a:solidFill>
                  <a:schemeClr val="tx2"/>
                </a:solidFill>
              </a:defRPr>
            </a:lvl1pPr>
          </a:lstStyle>
          <a:p>
            <a:endParaRPr lang="id-ID"/>
          </a:p>
        </p:txBody>
      </p:sp>
      <p:sp>
        <p:nvSpPr>
          <p:cNvPr id="18" name="Picture Placeholder 2"/>
          <p:cNvSpPr>
            <a:spLocks noGrp="1"/>
          </p:cNvSpPr>
          <p:nvPr>
            <p:ph type="pic" sz="quarter" idx="16"/>
          </p:nvPr>
        </p:nvSpPr>
        <p:spPr>
          <a:xfrm>
            <a:off x="7858048" y="1995876"/>
            <a:ext cx="3106738" cy="2016211"/>
          </a:xfrm>
          <a:prstGeom prst="rect">
            <a:avLst/>
          </a:prstGeom>
        </p:spPr>
        <p:txBody>
          <a:bodyPr>
            <a:normAutofit/>
          </a:bodyPr>
          <a:lstStyle>
            <a:lvl1pPr>
              <a:defRPr sz="1800">
                <a:solidFill>
                  <a:schemeClr val="tx2"/>
                </a:solidFill>
              </a:defRPr>
            </a:lvl1pPr>
          </a:lstStyle>
          <a:p>
            <a:endParaRPr lang="id-ID"/>
          </a:p>
        </p:txBody>
      </p:sp>
      <p:sp>
        <p:nvSpPr>
          <p:cNvPr id="20" name="Picture Placeholder 2"/>
          <p:cNvSpPr>
            <a:spLocks noGrp="1"/>
          </p:cNvSpPr>
          <p:nvPr>
            <p:ph type="pic" sz="quarter" idx="17"/>
          </p:nvPr>
        </p:nvSpPr>
        <p:spPr>
          <a:xfrm>
            <a:off x="1222375" y="4227790"/>
            <a:ext cx="3106738" cy="2016211"/>
          </a:xfrm>
          <a:prstGeom prst="rect">
            <a:avLst/>
          </a:prstGeom>
        </p:spPr>
        <p:txBody>
          <a:bodyPr>
            <a:normAutofit/>
          </a:bodyPr>
          <a:lstStyle>
            <a:lvl1pPr>
              <a:defRPr sz="1800">
                <a:solidFill>
                  <a:schemeClr val="tx2"/>
                </a:solidFill>
              </a:defRPr>
            </a:lvl1pPr>
          </a:lstStyle>
          <a:p>
            <a:endParaRPr lang="id-ID"/>
          </a:p>
        </p:txBody>
      </p:sp>
      <p:sp>
        <p:nvSpPr>
          <p:cNvPr id="21" name="Picture Placeholder 2"/>
          <p:cNvSpPr>
            <a:spLocks noGrp="1"/>
          </p:cNvSpPr>
          <p:nvPr>
            <p:ph type="pic" sz="quarter" idx="18"/>
          </p:nvPr>
        </p:nvSpPr>
        <p:spPr>
          <a:xfrm>
            <a:off x="4533786" y="4227790"/>
            <a:ext cx="3106738" cy="2016211"/>
          </a:xfrm>
          <a:prstGeom prst="rect">
            <a:avLst/>
          </a:prstGeom>
        </p:spPr>
        <p:txBody>
          <a:bodyPr>
            <a:normAutofit/>
          </a:bodyPr>
          <a:lstStyle>
            <a:lvl1pPr>
              <a:defRPr sz="1800">
                <a:solidFill>
                  <a:schemeClr val="tx2"/>
                </a:solidFill>
              </a:defRPr>
            </a:lvl1pPr>
          </a:lstStyle>
          <a:p>
            <a:endParaRPr lang="id-ID"/>
          </a:p>
        </p:txBody>
      </p:sp>
      <p:sp>
        <p:nvSpPr>
          <p:cNvPr id="22" name="Picture Placeholder 2"/>
          <p:cNvSpPr>
            <a:spLocks noGrp="1"/>
          </p:cNvSpPr>
          <p:nvPr>
            <p:ph type="pic" sz="quarter" idx="19"/>
          </p:nvPr>
        </p:nvSpPr>
        <p:spPr>
          <a:xfrm>
            <a:off x="7858048" y="4227790"/>
            <a:ext cx="3106738" cy="2016211"/>
          </a:xfrm>
          <a:prstGeom prst="rect">
            <a:avLst/>
          </a:prstGeom>
        </p:spPr>
        <p:txBody>
          <a:bodyPr>
            <a:normAutofit/>
          </a:bodyPr>
          <a:lstStyle>
            <a:lvl1pPr>
              <a:defRPr sz="1800">
                <a:solidFill>
                  <a:schemeClr val="tx2"/>
                </a:solidFill>
              </a:defRPr>
            </a:lvl1pPr>
          </a:lstStyle>
          <a:p>
            <a:endParaRPr lang="id-ID"/>
          </a:p>
        </p:txBody>
      </p:sp>
    </p:spTree>
    <p:extLst>
      <p:ext uri="{BB962C8B-B14F-4D97-AF65-F5344CB8AC3E}">
        <p14:creationId xmlns:p14="http://schemas.microsoft.com/office/powerpoint/2010/main" val="2052808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9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Picture Placeholder 8"/>
          <p:cNvSpPr>
            <a:spLocks noGrp="1"/>
          </p:cNvSpPr>
          <p:nvPr>
            <p:ph type="pic" sz="quarter" idx="14"/>
          </p:nvPr>
        </p:nvSpPr>
        <p:spPr>
          <a:xfrm>
            <a:off x="1069525" y="2171700"/>
            <a:ext cx="2247900" cy="2247900"/>
          </a:xfrm>
          <a:prstGeom prst="ellipse">
            <a:avLst/>
          </a:prstGeom>
        </p:spPr>
        <p:txBody>
          <a:bodyPr/>
          <a:lstStyle/>
          <a:p>
            <a:endParaRPr lang="id-ID"/>
          </a:p>
        </p:txBody>
      </p:sp>
      <p:sp>
        <p:nvSpPr>
          <p:cNvPr id="24" name="Picture Placeholder 8"/>
          <p:cNvSpPr>
            <a:spLocks noGrp="1"/>
          </p:cNvSpPr>
          <p:nvPr>
            <p:ph type="pic" sz="quarter" idx="15"/>
          </p:nvPr>
        </p:nvSpPr>
        <p:spPr>
          <a:xfrm>
            <a:off x="4972050" y="2171700"/>
            <a:ext cx="2247900" cy="2247900"/>
          </a:xfrm>
          <a:prstGeom prst="ellipse">
            <a:avLst/>
          </a:prstGeom>
        </p:spPr>
        <p:txBody>
          <a:bodyPr/>
          <a:lstStyle/>
          <a:p>
            <a:endParaRPr lang="id-ID"/>
          </a:p>
        </p:txBody>
      </p:sp>
      <p:sp>
        <p:nvSpPr>
          <p:cNvPr id="25" name="Picture Placeholder 8"/>
          <p:cNvSpPr>
            <a:spLocks noGrp="1"/>
          </p:cNvSpPr>
          <p:nvPr>
            <p:ph type="pic" sz="quarter" idx="16"/>
          </p:nvPr>
        </p:nvSpPr>
        <p:spPr>
          <a:xfrm>
            <a:off x="8889092" y="2171700"/>
            <a:ext cx="2247900" cy="2247900"/>
          </a:xfrm>
          <a:prstGeom prst="ellipse">
            <a:avLst/>
          </a:prstGeom>
        </p:spPr>
        <p:txBody>
          <a:bodyPr/>
          <a:lstStyle/>
          <a:p>
            <a:endParaRPr lang="id-ID"/>
          </a:p>
        </p:txBody>
      </p:sp>
    </p:spTree>
    <p:extLst>
      <p:ext uri="{BB962C8B-B14F-4D97-AF65-F5344CB8AC3E}">
        <p14:creationId xmlns:p14="http://schemas.microsoft.com/office/powerpoint/2010/main" val="4116847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0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Picture Placeholder 7"/>
          <p:cNvSpPr>
            <a:spLocks noGrp="1"/>
          </p:cNvSpPr>
          <p:nvPr>
            <p:ph type="pic" sz="quarter" idx="14"/>
          </p:nvPr>
        </p:nvSpPr>
        <p:spPr>
          <a:xfrm>
            <a:off x="6634479" y="2324587"/>
            <a:ext cx="4389120" cy="2624328"/>
          </a:xfrm>
        </p:spPr>
        <p:txBody>
          <a:bodyPr/>
          <a:lstStyle/>
          <a:p>
            <a:endParaRPr lang="id-ID"/>
          </a:p>
        </p:txBody>
      </p:sp>
    </p:spTree>
    <p:extLst>
      <p:ext uri="{BB962C8B-B14F-4D97-AF65-F5344CB8AC3E}">
        <p14:creationId xmlns:p14="http://schemas.microsoft.com/office/powerpoint/2010/main" val="2645959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2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Picture Placeholder 5"/>
          <p:cNvSpPr>
            <a:spLocks noGrp="1"/>
          </p:cNvSpPr>
          <p:nvPr>
            <p:ph type="pic" sz="quarter" idx="14"/>
          </p:nvPr>
        </p:nvSpPr>
        <p:spPr>
          <a:xfrm>
            <a:off x="2275205" y="2430999"/>
            <a:ext cx="3330575" cy="3328988"/>
          </a:xfrm>
          <a:prstGeom prst="ellipse">
            <a:avLst/>
          </a:prstGeom>
          <a:solidFill>
            <a:schemeClr val="bg1"/>
          </a:solidFill>
          <a:ln w="76200">
            <a:solidFill>
              <a:schemeClr val="accent1"/>
            </a:solidFill>
          </a:ln>
        </p:spPr>
        <p:txBody>
          <a:bodyPr/>
          <a:lstStyle/>
          <a:p>
            <a:endParaRPr lang="en-US"/>
          </a:p>
        </p:txBody>
      </p:sp>
    </p:spTree>
    <p:extLst>
      <p:ext uri="{BB962C8B-B14F-4D97-AF65-F5344CB8AC3E}">
        <p14:creationId xmlns:p14="http://schemas.microsoft.com/office/powerpoint/2010/main" val="2335024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1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7"/>
          <p:cNvSpPr>
            <a:spLocks noGrp="1"/>
          </p:cNvSpPr>
          <p:nvPr>
            <p:ph type="pic" sz="quarter" idx="14"/>
          </p:nvPr>
        </p:nvSpPr>
        <p:spPr>
          <a:xfrm>
            <a:off x="1504103" y="2583921"/>
            <a:ext cx="4236297" cy="2638319"/>
          </a:xfrm>
        </p:spPr>
        <p:txBody>
          <a:bodyPr/>
          <a:lstStyle/>
          <a:p>
            <a:endParaRPr lang="id-ID"/>
          </a:p>
        </p:txBody>
      </p:sp>
    </p:spTree>
    <p:extLst>
      <p:ext uri="{BB962C8B-B14F-4D97-AF65-F5344CB8AC3E}">
        <p14:creationId xmlns:p14="http://schemas.microsoft.com/office/powerpoint/2010/main" val="785365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9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7" name="Picture Placeholder 16"/>
          <p:cNvSpPr>
            <a:spLocks noGrp="1"/>
          </p:cNvSpPr>
          <p:nvPr>
            <p:ph type="pic" sz="quarter" idx="14"/>
          </p:nvPr>
        </p:nvSpPr>
        <p:spPr>
          <a:xfrm>
            <a:off x="0" y="0"/>
            <a:ext cx="6858000" cy="6858000"/>
          </a:xfrm>
          <a:custGeom>
            <a:avLst/>
            <a:gdLst>
              <a:gd name="connsiteX0" fmla="*/ 0 w 6858000"/>
              <a:gd name="connsiteY0" fmla="*/ 0 h 6858000"/>
              <a:gd name="connsiteX1" fmla="*/ 3429000 w 6858000"/>
              <a:gd name="connsiteY1" fmla="*/ 0 h 6858000"/>
              <a:gd name="connsiteX2" fmla="*/ 3444240 w 6858000"/>
              <a:gd name="connsiteY2" fmla="*/ 0 h 6858000"/>
              <a:gd name="connsiteX3" fmla="*/ 3444240 w 6858000"/>
              <a:gd name="connsiteY3" fmla="*/ 385 h 6858000"/>
              <a:gd name="connsiteX4" fmla="*/ 3605456 w 6858000"/>
              <a:gd name="connsiteY4" fmla="*/ 4462 h 6858000"/>
              <a:gd name="connsiteX5" fmla="*/ 6858000 w 6858000"/>
              <a:gd name="connsiteY5" fmla="*/ 3429000 h 6858000"/>
              <a:gd name="connsiteX6" fmla="*/ 3605456 w 6858000"/>
              <a:gd name="connsiteY6" fmla="*/ 6853538 h 6858000"/>
              <a:gd name="connsiteX7" fmla="*/ 3444240 w 6858000"/>
              <a:gd name="connsiteY7" fmla="*/ 6857615 h 6858000"/>
              <a:gd name="connsiteX8" fmla="*/ 3444240 w 6858000"/>
              <a:gd name="connsiteY8" fmla="*/ 6858000 h 6858000"/>
              <a:gd name="connsiteX9" fmla="*/ 3429000 w 6858000"/>
              <a:gd name="connsiteY9" fmla="*/ 6858000 h 6858000"/>
              <a:gd name="connsiteX10" fmla="*/ 0 w 6858000"/>
              <a:gd name="connsiteY10" fmla="*/ 6858000 h 6858000"/>
              <a:gd name="connsiteX11" fmla="*/ 0 w 6858000"/>
              <a:gd name="connsiteY11"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6858000">
                <a:moveTo>
                  <a:pt x="0" y="0"/>
                </a:moveTo>
                <a:lnTo>
                  <a:pt x="3429000" y="0"/>
                </a:lnTo>
                <a:lnTo>
                  <a:pt x="3444240" y="0"/>
                </a:lnTo>
                <a:lnTo>
                  <a:pt x="3444240" y="385"/>
                </a:lnTo>
                <a:lnTo>
                  <a:pt x="3605456" y="4462"/>
                </a:lnTo>
                <a:cubicBezTo>
                  <a:pt x="5417236" y="96301"/>
                  <a:pt x="6858000" y="1594397"/>
                  <a:pt x="6858000" y="3429000"/>
                </a:cubicBezTo>
                <a:cubicBezTo>
                  <a:pt x="6858000" y="5263603"/>
                  <a:pt x="5417236" y="6761699"/>
                  <a:pt x="3605456" y="6853538"/>
                </a:cubicBezTo>
                <a:lnTo>
                  <a:pt x="3444240" y="6857615"/>
                </a:lnTo>
                <a:lnTo>
                  <a:pt x="3444240" y="6858000"/>
                </a:lnTo>
                <a:lnTo>
                  <a:pt x="3429000" y="6858000"/>
                </a:lnTo>
                <a:lnTo>
                  <a:pt x="0" y="6858000"/>
                </a:lnTo>
                <a:lnTo>
                  <a:pt x="0" y="3429000"/>
                </a:lnTo>
                <a:close/>
              </a:path>
            </a:pathLst>
          </a:custGeom>
        </p:spPr>
        <p:txBody>
          <a:bodyPr wrap="square">
            <a:noAutofit/>
          </a:bodyPr>
          <a:lstStyle/>
          <a:p>
            <a:endParaRPr lang="id-ID"/>
          </a:p>
        </p:txBody>
      </p:sp>
    </p:spTree>
    <p:extLst>
      <p:ext uri="{BB962C8B-B14F-4D97-AF65-F5344CB8AC3E}">
        <p14:creationId xmlns:p14="http://schemas.microsoft.com/office/powerpoint/2010/main" val="386138515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1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8" name="Picture Placeholder 7"/>
          <p:cNvSpPr>
            <a:spLocks noGrp="1"/>
          </p:cNvSpPr>
          <p:nvPr>
            <p:ph type="pic" sz="quarter" idx="14"/>
          </p:nvPr>
        </p:nvSpPr>
        <p:spPr>
          <a:xfrm>
            <a:off x="0" y="0"/>
            <a:ext cx="5852160" cy="6858000"/>
          </a:xfrm>
          <a:custGeom>
            <a:avLst/>
            <a:gdLst>
              <a:gd name="connsiteX0" fmla="*/ 0 w 5852160"/>
              <a:gd name="connsiteY0" fmla="*/ 0 h 6858000"/>
              <a:gd name="connsiteX1" fmla="*/ 2423160 w 5852160"/>
              <a:gd name="connsiteY1" fmla="*/ 0 h 6858000"/>
              <a:gd name="connsiteX2" fmla="*/ 2438400 w 5852160"/>
              <a:gd name="connsiteY2" fmla="*/ 0 h 6858000"/>
              <a:gd name="connsiteX3" fmla="*/ 2438400 w 5852160"/>
              <a:gd name="connsiteY3" fmla="*/ 385 h 6858000"/>
              <a:gd name="connsiteX4" fmla="*/ 2599616 w 5852160"/>
              <a:gd name="connsiteY4" fmla="*/ 4462 h 6858000"/>
              <a:gd name="connsiteX5" fmla="*/ 5852160 w 5852160"/>
              <a:gd name="connsiteY5" fmla="*/ 3429000 h 6858000"/>
              <a:gd name="connsiteX6" fmla="*/ 2599616 w 5852160"/>
              <a:gd name="connsiteY6" fmla="*/ 6853538 h 6858000"/>
              <a:gd name="connsiteX7" fmla="*/ 2438400 w 5852160"/>
              <a:gd name="connsiteY7" fmla="*/ 6857615 h 6858000"/>
              <a:gd name="connsiteX8" fmla="*/ 2438400 w 5852160"/>
              <a:gd name="connsiteY8" fmla="*/ 6858000 h 6858000"/>
              <a:gd name="connsiteX9" fmla="*/ 2423160 w 5852160"/>
              <a:gd name="connsiteY9" fmla="*/ 6858000 h 6858000"/>
              <a:gd name="connsiteX10" fmla="*/ 0 w 585216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2160" h="6858000">
                <a:moveTo>
                  <a:pt x="0" y="0"/>
                </a:moveTo>
                <a:lnTo>
                  <a:pt x="2423160" y="0"/>
                </a:lnTo>
                <a:lnTo>
                  <a:pt x="2438400" y="0"/>
                </a:lnTo>
                <a:lnTo>
                  <a:pt x="2438400" y="385"/>
                </a:lnTo>
                <a:lnTo>
                  <a:pt x="2599616" y="4462"/>
                </a:lnTo>
                <a:cubicBezTo>
                  <a:pt x="4411396" y="96301"/>
                  <a:pt x="5852160" y="1594397"/>
                  <a:pt x="5852160" y="3429000"/>
                </a:cubicBezTo>
                <a:cubicBezTo>
                  <a:pt x="5852160" y="5263603"/>
                  <a:pt x="4411396" y="6761699"/>
                  <a:pt x="2599616" y="6853538"/>
                </a:cubicBezTo>
                <a:lnTo>
                  <a:pt x="2438400" y="6857615"/>
                </a:lnTo>
                <a:lnTo>
                  <a:pt x="2438400" y="6858000"/>
                </a:lnTo>
                <a:lnTo>
                  <a:pt x="2423160" y="6858000"/>
                </a:lnTo>
                <a:lnTo>
                  <a:pt x="0" y="6858000"/>
                </a:lnTo>
                <a:close/>
              </a:path>
            </a:pathLst>
          </a:custGeom>
        </p:spPr>
        <p:txBody>
          <a:bodyPr wrap="square">
            <a:noAutofit/>
          </a:bodyPr>
          <a:lstStyle/>
          <a:p>
            <a:endParaRPr lang="id-ID"/>
          </a:p>
        </p:txBody>
      </p:sp>
      <p:sp>
        <p:nvSpPr>
          <p:cNvPr id="9" name="Title 1"/>
          <p:cNvSpPr>
            <a:spLocks noGrp="1"/>
          </p:cNvSpPr>
          <p:nvPr>
            <p:ph type="title"/>
          </p:nvPr>
        </p:nvSpPr>
        <p:spPr>
          <a:xfrm>
            <a:off x="5852160" y="944083"/>
            <a:ext cx="5623560" cy="839840"/>
          </a:xfrm>
        </p:spPr>
        <p:txBody>
          <a:bodyPr>
            <a:normAutofit/>
          </a:bodyPr>
          <a:lstStyle>
            <a:lvl1pPr algn="l">
              <a:defRPr sz="4800"/>
            </a:lvl1pPr>
          </a:lstStyle>
          <a:p>
            <a:r>
              <a:rPr lang="en-US"/>
              <a:t>Click to edit Master title style</a:t>
            </a:r>
          </a:p>
        </p:txBody>
      </p:sp>
      <p:sp>
        <p:nvSpPr>
          <p:cNvPr id="10" name="Text Placeholder 6"/>
          <p:cNvSpPr>
            <a:spLocks noGrp="1"/>
          </p:cNvSpPr>
          <p:nvPr>
            <p:ph type="body" sz="quarter" idx="13"/>
          </p:nvPr>
        </p:nvSpPr>
        <p:spPr>
          <a:xfrm>
            <a:off x="5852160" y="1645730"/>
            <a:ext cx="5623560" cy="266700"/>
          </a:xfrm>
        </p:spPr>
        <p:txBody>
          <a:bodyPr>
            <a:noAutofit/>
          </a:bodyPr>
          <a:lstStyle>
            <a:lvl1pPr marL="0" indent="0" algn="l">
              <a:buNone/>
              <a:defRPr sz="1400">
                <a:solidFill>
                  <a:schemeClr val="tx1">
                    <a:lumMod val="60000"/>
                    <a:lumOff val="40000"/>
                  </a:schemeClr>
                </a:solidFill>
              </a:defRPr>
            </a:lvl1pPr>
          </a:lstStyle>
          <a:p>
            <a:pPr lvl="0"/>
            <a:r>
              <a:rPr lang="en-US"/>
              <a:t>Edit Master text styles</a:t>
            </a:r>
          </a:p>
        </p:txBody>
      </p:sp>
    </p:spTree>
    <p:extLst>
      <p:ext uri="{BB962C8B-B14F-4D97-AF65-F5344CB8AC3E}">
        <p14:creationId xmlns:p14="http://schemas.microsoft.com/office/powerpoint/2010/main" val="3490516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75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fade">
                                      <p:cBhvr>
                                        <p:cTn id="12" dur="750"/>
                                        <p:tgtEl>
                                          <p:spTgt spid="10">
                                            <p:txEl>
                                              <p:pRg st="0" end="0"/>
                                            </p:txEl>
                                          </p:spTgt>
                                        </p:tgtEl>
                                      </p:cBhvr>
                                    </p:animEffect>
                                    <p:anim calcmode="lin" valueType="num">
                                      <p:cBhvr>
                                        <p:cTn id="13" dur="75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build="p">
        <p:tmplLst>
          <p:tmpl lvl="1">
            <p:tnLst>
              <p:par>
                <p:cTn presetID="42"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750"/>
                        <p:tgtEl>
                          <p:spTgt spid="10"/>
                        </p:tgtEl>
                      </p:cBhvr>
                    </p:animEffect>
                    <p:anim calcmode="lin" valueType="num">
                      <p:cBhvr>
                        <p:cTn dur="750" fill="hold"/>
                        <p:tgtEl>
                          <p:spTgt spid="10"/>
                        </p:tgtEl>
                        <p:attrNameLst>
                          <p:attrName>ppt_x</p:attrName>
                        </p:attrNameLst>
                      </p:cBhvr>
                      <p:tavLst>
                        <p:tav tm="0">
                          <p:val>
                            <p:strVal val="#ppt_x"/>
                          </p:val>
                        </p:tav>
                        <p:tav tm="100000">
                          <p:val>
                            <p:strVal val="#ppt_x"/>
                          </p:val>
                        </p:tav>
                      </p:tavLst>
                    </p:anim>
                    <p:anim calcmode="lin" valueType="num">
                      <p:cBhvr>
                        <p:cTn dur="750" fill="hold"/>
                        <p:tgtEl>
                          <p:spTgt spid="10"/>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Rectangle 4"/>
          <p:cNvSpPr/>
          <p:nvPr userDrawn="1"/>
        </p:nvSpPr>
        <p:spPr>
          <a:xfrm>
            <a:off x="4674" y="5568324"/>
            <a:ext cx="1841679" cy="128967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yriad Pro Cond" panose="020B0506030403020204" pitchFamily="34" charset="0"/>
            </a:endParaRPr>
          </a:p>
        </p:txBody>
      </p:sp>
      <p:sp>
        <p:nvSpPr>
          <p:cNvPr id="7" name="Rectangle 4"/>
          <p:cNvSpPr/>
          <p:nvPr userDrawn="1"/>
        </p:nvSpPr>
        <p:spPr bwMode="auto">
          <a:xfrm>
            <a:off x="747713" y="2068513"/>
            <a:ext cx="7950517" cy="3403600"/>
          </a:xfrm>
          <a:prstGeom prst="rect">
            <a:avLst/>
          </a:prstGeom>
          <a:solidFill>
            <a:srgbClr val="A5416F"/>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err="1">
              <a:solidFill>
                <a:srgbClr val="FED927"/>
              </a:solidFill>
              <a:latin typeface="Myriad Pro Cond" panose="020B0506030403020204" pitchFamily="34" charset="0"/>
              <a:cs typeface="Segoe UI Semibold" panose="020B0702040204020203" pitchFamily="34" charset="0"/>
            </a:endParaRPr>
          </a:p>
        </p:txBody>
      </p:sp>
      <p:sp>
        <p:nvSpPr>
          <p:cNvPr id="8" name="Picture Placeholder 26"/>
          <p:cNvSpPr>
            <a:spLocks noGrp="1"/>
          </p:cNvSpPr>
          <p:nvPr>
            <p:ph type="pic" sz="quarter" idx="17"/>
          </p:nvPr>
        </p:nvSpPr>
        <p:spPr>
          <a:xfrm>
            <a:off x="8932863" y="2068513"/>
            <a:ext cx="2508250" cy="3403600"/>
          </a:xfrm>
          <a:solidFill>
            <a:schemeClr val="bg1">
              <a:lumMod val="95000"/>
            </a:schemeClr>
          </a:solidFill>
        </p:spPr>
        <p:txBody>
          <a:bodyPr anchor="ctr"/>
          <a:lstStyle>
            <a:lvl1pPr marL="0" indent="0" algn="ctr">
              <a:buNone/>
              <a:defRPr/>
            </a:lvl1pPr>
          </a:lstStyle>
          <a:p>
            <a:r>
              <a:rPr lang="en-US" dirty="0"/>
              <a:t>Click icon to add picture</a:t>
            </a:r>
          </a:p>
        </p:txBody>
      </p:sp>
      <p:sp>
        <p:nvSpPr>
          <p:cNvPr id="9" name="Text Placeholder 8"/>
          <p:cNvSpPr>
            <a:spLocks noGrp="1"/>
          </p:cNvSpPr>
          <p:nvPr>
            <p:ph type="body" sz="quarter" idx="18" hasCustomPrompt="1"/>
          </p:nvPr>
        </p:nvSpPr>
        <p:spPr>
          <a:xfrm>
            <a:off x="747713" y="4449315"/>
            <a:ext cx="7836217" cy="387798"/>
          </a:xfrm>
        </p:spPr>
        <p:txBody>
          <a:bodyPr anchor="b"/>
          <a:lstStyle>
            <a:lvl1pPr marL="0" indent="0" algn="r">
              <a:buNone/>
              <a:defRPr sz="2800" b="0" kern="0" spc="0" baseline="0">
                <a:solidFill>
                  <a:schemeClr val="tx1"/>
                </a:solidFill>
                <a:latin typeface="Myriad Pro Cond" panose="020B0506030403020204" pitchFamily="34" charset="0"/>
              </a:defRPr>
            </a:lvl1pPr>
            <a:lvl2pPr marL="304800" indent="0">
              <a:buNone/>
              <a:defRPr sz="3200">
                <a:solidFill>
                  <a:schemeClr val="bg1"/>
                </a:solidFill>
                <a:latin typeface="Segoe UI Light" pitchFamily="34" charset="0"/>
              </a:defRPr>
            </a:lvl2pPr>
            <a:lvl3pPr marL="600075" indent="0">
              <a:buNone/>
              <a:defRPr sz="2800">
                <a:solidFill>
                  <a:schemeClr val="bg1"/>
                </a:solidFill>
                <a:latin typeface="Segoe UI Light" pitchFamily="34" charset="0"/>
              </a:defRPr>
            </a:lvl3pPr>
            <a:lvl4pPr marL="854075" indent="0">
              <a:buNone/>
              <a:defRPr sz="2400">
                <a:solidFill>
                  <a:schemeClr val="bg1"/>
                </a:solidFill>
                <a:latin typeface="Segoe UI Light" pitchFamily="34" charset="0"/>
              </a:defRPr>
            </a:lvl4pPr>
            <a:lvl5pPr marL="1147762" indent="0">
              <a:buNone/>
              <a:defRPr sz="2400">
                <a:solidFill>
                  <a:schemeClr val="bg1"/>
                </a:solidFill>
                <a:latin typeface="Segoe UI Light" pitchFamily="34" charset="0"/>
              </a:defRPr>
            </a:lvl5pPr>
          </a:lstStyle>
          <a:p>
            <a:pPr lvl="0"/>
            <a:r>
              <a:rPr lang="en-US" dirty="0"/>
              <a:t>Click to edit Master text style</a:t>
            </a:r>
          </a:p>
        </p:txBody>
      </p:sp>
      <p:sp>
        <p:nvSpPr>
          <p:cNvPr id="6" name="Rectangle 5"/>
          <p:cNvSpPr/>
          <p:nvPr userDrawn="1"/>
        </p:nvSpPr>
        <p:spPr>
          <a:xfrm>
            <a:off x="4722971" y="5472113"/>
            <a:ext cx="1841679" cy="128967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yriad Pro Cond" panose="020B0506030403020204" pitchFamily="34" charset="0"/>
            </a:endParaRPr>
          </a:p>
        </p:txBody>
      </p:sp>
    </p:spTree>
    <p:extLst>
      <p:ext uri="{BB962C8B-B14F-4D97-AF65-F5344CB8AC3E}">
        <p14:creationId xmlns:p14="http://schemas.microsoft.com/office/powerpoint/2010/main" val="36766734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Picture Placeholder 22"/>
          <p:cNvSpPr>
            <a:spLocks noGrp="1"/>
          </p:cNvSpPr>
          <p:nvPr>
            <p:ph type="pic" sz="quarter" idx="15"/>
          </p:nvPr>
        </p:nvSpPr>
        <p:spPr>
          <a:xfrm>
            <a:off x="847478" y="2481606"/>
            <a:ext cx="1697739" cy="2989005"/>
          </a:xfrm>
        </p:spPr>
        <p:txBody>
          <a:bodyPr>
            <a:normAutofit/>
          </a:bodyPr>
          <a:lstStyle>
            <a:lvl1pPr>
              <a:defRPr sz="1600"/>
            </a:lvl1pPr>
          </a:lstStyle>
          <a:p>
            <a:endParaRPr lang="id-ID"/>
          </a:p>
        </p:txBody>
      </p:sp>
      <p:sp>
        <p:nvSpPr>
          <p:cNvPr id="18" name="Picture Placeholder 22"/>
          <p:cNvSpPr>
            <a:spLocks noGrp="1"/>
          </p:cNvSpPr>
          <p:nvPr>
            <p:ph type="pic" sz="quarter" idx="16"/>
          </p:nvPr>
        </p:nvSpPr>
        <p:spPr>
          <a:xfrm>
            <a:off x="2405870" y="2690909"/>
            <a:ext cx="1471685" cy="2606707"/>
          </a:xfrm>
        </p:spPr>
        <p:txBody>
          <a:bodyPr>
            <a:normAutofit/>
          </a:bodyPr>
          <a:lstStyle>
            <a:lvl1pPr>
              <a:defRPr sz="1600"/>
            </a:lvl1pPr>
          </a:lstStyle>
          <a:p>
            <a:endParaRPr lang="id-ID"/>
          </a:p>
        </p:txBody>
      </p:sp>
    </p:spTree>
    <p:extLst>
      <p:ext uri="{BB962C8B-B14F-4D97-AF65-F5344CB8AC3E}">
        <p14:creationId xmlns:p14="http://schemas.microsoft.com/office/powerpoint/2010/main" val="1530064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4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Picture Placeholder 4"/>
          <p:cNvSpPr>
            <a:spLocks noGrp="1"/>
          </p:cNvSpPr>
          <p:nvPr>
            <p:ph type="pic" sz="quarter" idx="16"/>
          </p:nvPr>
        </p:nvSpPr>
        <p:spPr>
          <a:xfrm>
            <a:off x="4135119" y="2671437"/>
            <a:ext cx="3940455" cy="2841861"/>
          </a:xfrm>
        </p:spPr>
        <p:txBody>
          <a:bodyPr>
            <a:normAutofit/>
          </a:bodyPr>
          <a:lstStyle>
            <a:lvl1pPr>
              <a:defRPr sz="1050"/>
            </a:lvl1pPr>
          </a:lstStyle>
          <a:p>
            <a:endParaRPr lang="en-US"/>
          </a:p>
        </p:txBody>
      </p:sp>
    </p:spTree>
    <p:extLst>
      <p:ext uri="{BB962C8B-B14F-4D97-AF65-F5344CB8AC3E}">
        <p14:creationId xmlns:p14="http://schemas.microsoft.com/office/powerpoint/2010/main" val="420307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5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4"/>
          <p:cNvSpPr>
            <a:spLocks noGrp="1"/>
          </p:cNvSpPr>
          <p:nvPr>
            <p:ph type="pic" sz="quarter" idx="14"/>
          </p:nvPr>
        </p:nvSpPr>
        <p:spPr>
          <a:xfrm>
            <a:off x="4780345" y="2383787"/>
            <a:ext cx="2689022" cy="3540136"/>
          </a:xfrm>
        </p:spPr>
      </p:sp>
    </p:spTree>
    <p:extLst>
      <p:ext uri="{BB962C8B-B14F-4D97-AF65-F5344CB8AC3E}">
        <p14:creationId xmlns:p14="http://schemas.microsoft.com/office/powerpoint/2010/main" val="1944997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6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Picture Placeholder 2"/>
          <p:cNvSpPr>
            <a:spLocks noGrp="1" noChangeAspect="1"/>
          </p:cNvSpPr>
          <p:nvPr>
            <p:ph type="pic" sz="quarter" idx="14"/>
          </p:nvPr>
        </p:nvSpPr>
        <p:spPr>
          <a:xfrm>
            <a:off x="3423963" y="1905496"/>
            <a:ext cx="823174" cy="822960"/>
          </a:xfrm>
          <a:prstGeom prst="ellipse">
            <a:avLst/>
          </a:prstGeom>
        </p:spPr>
        <p:txBody>
          <a:bodyPr>
            <a:normAutofit/>
          </a:bodyPr>
          <a:lstStyle>
            <a:lvl1pPr marL="0" indent="0">
              <a:buNone/>
              <a:defRPr sz="600">
                <a:latin typeface="Calibri Light"/>
                <a:cs typeface="Calibri Light"/>
              </a:defRPr>
            </a:lvl1pPr>
          </a:lstStyle>
          <a:p>
            <a:endParaRPr lang="en-US"/>
          </a:p>
        </p:txBody>
      </p:sp>
      <p:sp>
        <p:nvSpPr>
          <p:cNvPr id="53" name="Picture Placeholder 2"/>
          <p:cNvSpPr>
            <a:spLocks noGrp="1" noChangeAspect="1"/>
          </p:cNvSpPr>
          <p:nvPr>
            <p:ph type="pic" sz="quarter" idx="15"/>
          </p:nvPr>
        </p:nvSpPr>
        <p:spPr>
          <a:xfrm>
            <a:off x="5218384" y="1903192"/>
            <a:ext cx="823174" cy="822960"/>
          </a:xfrm>
          <a:prstGeom prst="ellipse">
            <a:avLst/>
          </a:prstGeom>
        </p:spPr>
        <p:txBody>
          <a:bodyPr>
            <a:normAutofit/>
          </a:bodyPr>
          <a:lstStyle>
            <a:lvl1pPr marL="0" indent="0">
              <a:buNone/>
              <a:defRPr sz="600">
                <a:latin typeface="Calibri Light"/>
                <a:cs typeface="Calibri Light"/>
              </a:defRPr>
            </a:lvl1pPr>
          </a:lstStyle>
          <a:p>
            <a:endParaRPr lang="en-US"/>
          </a:p>
        </p:txBody>
      </p:sp>
      <p:sp>
        <p:nvSpPr>
          <p:cNvPr id="54" name="Picture Placeholder 2"/>
          <p:cNvSpPr>
            <a:spLocks noGrp="1" noChangeAspect="1"/>
          </p:cNvSpPr>
          <p:nvPr>
            <p:ph type="pic" sz="quarter" idx="16"/>
          </p:nvPr>
        </p:nvSpPr>
        <p:spPr>
          <a:xfrm>
            <a:off x="6815172" y="1905496"/>
            <a:ext cx="823174" cy="822960"/>
          </a:xfrm>
          <a:prstGeom prst="ellipse">
            <a:avLst/>
          </a:prstGeom>
        </p:spPr>
        <p:txBody>
          <a:bodyPr>
            <a:normAutofit/>
          </a:bodyPr>
          <a:lstStyle>
            <a:lvl1pPr marL="0" indent="0">
              <a:buNone/>
              <a:defRPr sz="600">
                <a:latin typeface="Calibri Light"/>
                <a:cs typeface="Calibri Light"/>
              </a:defRPr>
            </a:lvl1pPr>
          </a:lstStyle>
          <a:p>
            <a:endParaRPr lang="en-US"/>
          </a:p>
        </p:txBody>
      </p:sp>
      <p:sp>
        <p:nvSpPr>
          <p:cNvPr id="55" name="Picture Placeholder 2"/>
          <p:cNvSpPr>
            <a:spLocks noGrp="1" noChangeAspect="1"/>
          </p:cNvSpPr>
          <p:nvPr>
            <p:ph type="pic" sz="quarter" idx="17"/>
          </p:nvPr>
        </p:nvSpPr>
        <p:spPr>
          <a:xfrm>
            <a:off x="8370755" y="1903192"/>
            <a:ext cx="823174" cy="822960"/>
          </a:xfrm>
          <a:prstGeom prst="ellipse">
            <a:avLst/>
          </a:prstGeom>
        </p:spPr>
        <p:txBody>
          <a:bodyPr>
            <a:normAutofit/>
          </a:bodyPr>
          <a:lstStyle>
            <a:lvl1pPr marL="0" indent="0">
              <a:buNone/>
              <a:defRPr sz="600">
                <a:latin typeface="Calibri Light"/>
                <a:cs typeface="Calibri Light"/>
              </a:defRPr>
            </a:lvl1pPr>
          </a:lstStyle>
          <a:p>
            <a:endParaRPr lang="en-US"/>
          </a:p>
        </p:txBody>
      </p:sp>
      <p:sp>
        <p:nvSpPr>
          <p:cNvPr id="56" name="Picture Placeholder 2"/>
          <p:cNvSpPr>
            <a:spLocks noGrp="1" noChangeAspect="1"/>
          </p:cNvSpPr>
          <p:nvPr>
            <p:ph type="pic" sz="quarter" idx="18"/>
          </p:nvPr>
        </p:nvSpPr>
        <p:spPr>
          <a:xfrm>
            <a:off x="9823804" y="1905496"/>
            <a:ext cx="823174" cy="822960"/>
          </a:xfrm>
          <a:prstGeom prst="ellipse">
            <a:avLst/>
          </a:prstGeom>
        </p:spPr>
        <p:txBody>
          <a:bodyPr>
            <a:normAutofit/>
          </a:bodyPr>
          <a:lstStyle>
            <a:lvl1pPr marL="0" indent="0">
              <a:buNone/>
              <a:defRPr sz="600">
                <a:latin typeface="Calibri Light"/>
                <a:cs typeface="Calibri Light"/>
              </a:defRPr>
            </a:lvl1pPr>
          </a:lstStyle>
          <a:p>
            <a:endParaRPr lang="en-US"/>
          </a:p>
        </p:txBody>
      </p:sp>
    </p:spTree>
    <p:extLst>
      <p:ext uri="{BB962C8B-B14F-4D97-AF65-F5344CB8AC3E}">
        <p14:creationId xmlns:p14="http://schemas.microsoft.com/office/powerpoint/2010/main" val="361112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7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Picture Placeholder 2"/>
          <p:cNvSpPr>
            <a:spLocks noGrp="1"/>
          </p:cNvSpPr>
          <p:nvPr>
            <p:ph type="pic" sz="quarter" idx="14"/>
          </p:nvPr>
        </p:nvSpPr>
        <p:spPr>
          <a:xfrm>
            <a:off x="1012755" y="2356003"/>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30" name="Picture Placeholder 2"/>
          <p:cNvSpPr>
            <a:spLocks noGrp="1"/>
          </p:cNvSpPr>
          <p:nvPr>
            <p:ph type="pic" sz="quarter" idx="15"/>
          </p:nvPr>
        </p:nvSpPr>
        <p:spPr>
          <a:xfrm>
            <a:off x="3247354" y="2356004"/>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31" name="Picture Placeholder 2"/>
          <p:cNvSpPr>
            <a:spLocks noGrp="1"/>
          </p:cNvSpPr>
          <p:nvPr>
            <p:ph type="pic" sz="quarter" idx="16"/>
          </p:nvPr>
        </p:nvSpPr>
        <p:spPr>
          <a:xfrm>
            <a:off x="5477053" y="2356004"/>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32" name="Picture Placeholder 2"/>
          <p:cNvSpPr>
            <a:spLocks noGrp="1"/>
          </p:cNvSpPr>
          <p:nvPr>
            <p:ph type="pic" sz="quarter" idx="17"/>
          </p:nvPr>
        </p:nvSpPr>
        <p:spPr>
          <a:xfrm>
            <a:off x="7681198" y="2356004"/>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33" name="Picture Placeholder 2"/>
          <p:cNvSpPr>
            <a:spLocks noGrp="1"/>
          </p:cNvSpPr>
          <p:nvPr>
            <p:ph type="pic" sz="quarter" idx="18"/>
          </p:nvPr>
        </p:nvSpPr>
        <p:spPr>
          <a:xfrm>
            <a:off x="9887007" y="2356004"/>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34" name="Picture Placeholder 2"/>
          <p:cNvSpPr>
            <a:spLocks noGrp="1"/>
          </p:cNvSpPr>
          <p:nvPr>
            <p:ph type="pic" sz="quarter" idx="19"/>
          </p:nvPr>
        </p:nvSpPr>
        <p:spPr>
          <a:xfrm>
            <a:off x="2111550" y="3250644"/>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35" name="Picture Placeholder 2"/>
          <p:cNvSpPr>
            <a:spLocks noGrp="1"/>
          </p:cNvSpPr>
          <p:nvPr>
            <p:ph type="pic" sz="quarter" idx="20"/>
          </p:nvPr>
        </p:nvSpPr>
        <p:spPr>
          <a:xfrm>
            <a:off x="4380924" y="3250644"/>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36" name="Picture Placeholder 2"/>
          <p:cNvSpPr>
            <a:spLocks noGrp="1"/>
          </p:cNvSpPr>
          <p:nvPr>
            <p:ph type="pic" sz="quarter" idx="21"/>
          </p:nvPr>
        </p:nvSpPr>
        <p:spPr>
          <a:xfrm>
            <a:off x="6585069" y="3250644"/>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37" name="Picture Placeholder 2"/>
          <p:cNvSpPr>
            <a:spLocks noGrp="1"/>
          </p:cNvSpPr>
          <p:nvPr>
            <p:ph type="pic" sz="quarter" idx="22"/>
          </p:nvPr>
        </p:nvSpPr>
        <p:spPr>
          <a:xfrm>
            <a:off x="8796442" y="3250644"/>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38" name="Picture Placeholder 2"/>
          <p:cNvSpPr>
            <a:spLocks noGrp="1"/>
          </p:cNvSpPr>
          <p:nvPr>
            <p:ph type="pic" sz="quarter" idx="29"/>
          </p:nvPr>
        </p:nvSpPr>
        <p:spPr>
          <a:xfrm>
            <a:off x="3282129" y="4173692"/>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39" name="Picture Placeholder 2"/>
          <p:cNvSpPr>
            <a:spLocks noGrp="1"/>
          </p:cNvSpPr>
          <p:nvPr>
            <p:ph type="pic" sz="quarter" idx="30"/>
          </p:nvPr>
        </p:nvSpPr>
        <p:spPr>
          <a:xfrm>
            <a:off x="5511828" y="4173692"/>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40" name="Picture Placeholder 2"/>
          <p:cNvSpPr>
            <a:spLocks noGrp="1"/>
          </p:cNvSpPr>
          <p:nvPr>
            <p:ph type="pic" sz="quarter" idx="31"/>
          </p:nvPr>
        </p:nvSpPr>
        <p:spPr>
          <a:xfrm>
            <a:off x="7715973" y="4173692"/>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41" name="Picture Placeholder 2"/>
          <p:cNvSpPr>
            <a:spLocks noGrp="1"/>
          </p:cNvSpPr>
          <p:nvPr>
            <p:ph type="pic" sz="quarter" idx="32"/>
          </p:nvPr>
        </p:nvSpPr>
        <p:spPr>
          <a:xfrm>
            <a:off x="9921783" y="4173692"/>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
        <p:nvSpPr>
          <p:cNvPr id="42" name="Picture Placeholder 2"/>
          <p:cNvSpPr>
            <a:spLocks noGrp="1"/>
          </p:cNvSpPr>
          <p:nvPr>
            <p:ph type="pic" sz="quarter" idx="37"/>
          </p:nvPr>
        </p:nvSpPr>
        <p:spPr>
          <a:xfrm>
            <a:off x="1012755" y="4173692"/>
            <a:ext cx="1294283" cy="1294283"/>
          </a:xfrm>
          <a:prstGeom prst="ellipse">
            <a:avLst/>
          </a:prstGeom>
          <a:ln w="25400">
            <a:noFill/>
          </a:ln>
        </p:spPr>
        <p:txBody>
          <a:bodyPr anchor="ctr">
            <a:normAutofit/>
          </a:bodyPr>
          <a:lstStyle>
            <a:lvl1pPr marL="0" indent="0" algn="ctr">
              <a:buNone/>
              <a:defRPr sz="1000">
                <a:solidFill>
                  <a:schemeClr val="tx2"/>
                </a:solidFill>
              </a:defRPr>
            </a:lvl1pPr>
          </a:lstStyle>
          <a:p>
            <a:endParaRPr lang="en-US"/>
          </a:p>
        </p:txBody>
      </p:sp>
    </p:spTree>
    <p:extLst>
      <p:ext uri="{BB962C8B-B14F-4D97-AF65-F5344CB8AC3E}">
        <p14:creationId xmlns:p14="http://schemas.microsoft.com/office/powerpoint/2010/main" val="337371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par>
                          <p:cTn id="18" fill="hold">
                            <p:stCondLst>
                              <p:cond delay="750"/>
                            </p:stCondLst>
                            <p:childTnLst>
                              <p:par>
                                <p:cTn id="19" presetID="53" presetClass="entr" presetSubtype="16" fill="hold" grpId="0" nodeType="afterEffect" nodePh="1">
                                  <p:stCondLst>
                                    <p:cond delay="0"/>
                                  </p:stCondLst>
                                  <p:endCondLst>
                                    <p:cond evt="begin" delay="0">
                                      <p:tn val="19"/>
                                    </p:cond>
                                  </p:endCondLst>
                                  <p:childTnLst>
                                    <p:set>
                                      <p:cBhvr>
                                        <p:cTn id="20" dur="1" fill="hold">
                                          <p:stCondLst>
                                            <p:cond delay="0"/>
                                          </p:stCondLst>
                                        </p:cTn>
                                        <p:tgtEl>
                                          <p:spTgt spid="29"/>
                                        </p:tgtEl>
                                        <p:attrNameLst>
                                          <p:attrName>style.visibility</p:attrName>
                                        </p:attrNameLst>
                                      </p:cBhvr>
                                      <p:to>
                                        <p:strVal val="visible"/>
                                      </p:to>
                                    </p:set>
                                    <p:anim calcmode="lin" valueType="num">
                                      <p:cBhvr>
                                        <p:cTn id="21" dur="500" fill="hold"/>
                                        <p:tgtEl>
                                          <p:spTgt spid="29"/>
                                        </p:tgtEl>
                                        <p:attrNameLst>
                                          <p:attrName>ppt_w</p:attrName>
                                        </p:attrNameLst>
                                      </p:cBhvr>
                                      <p:tavLst>
                                        <p:tav tm="0">
                                          <p:val>
                                            <p:fltVal val="0"/>
                                          </p:val>
                                        </p:tav>
                                        <p:tav tm="100000">
                                          <p:val>
                                            <p:strVal val="#ppt_w"/>
                                          </p:val>
                                        </p:tav>
                                      </p:tavLst>
                                    </p:anim>
                                    <p:anim calcmode="lin" valueType="num">
                                      <p:cBhvr>
                                        <p:cTn id="22" dur="500" fill="hold"/>
                                        <p:tgtEl>
                                          <p:spTgt spid="29"/>
                                        </p:tgtEl>
                                        <p:attrNameLst>
                                          <p:attrName>ppt_h</p:attrName>
                                        </p:attrNameLst>
                                      </p:cBhvr>
                                      <p:tavLst>
                                        <p:tav tm="0">
                                          <p:val>
                                            <p:fltVal val="0"/>
                                          </p:val>
                                        </p:tav>
                                        <p:tav tm="100000">
                                          <p:val>
                                            <p:strVal val="#ppt_h"/>
                                          </p:val>
                                        </p:tav>
                                      </p:tavLst>
                                    </p:anim>
                                    <p:animEffect transition="in" filter="fade">
                                      <p:cBhvr>
                                        <p:cTn id="23" dur="500"/>
                                        <p:tgtEl>
                                          <p:spTgt spid="29"/>
                                        </p:tgtEl>
                                      </p:cBhvr>
                                    </p:animEffect>
                                  </p:childTnLst>
                                </p:cTn>
                              </p:par>
                              <p:par>
                                <p:cTn id="24" presetID="53" presetClass="entr" presetSubtype="16" fill="hold" grpId="0" nodeType="withEffect" nodePh="1">
                                  <p:stCondLst>
                                    <p:cond delay="0"/>
                                  </p:stCondLst>
                                  <p:endCondLst>
                                    <p:cond evt="begin" delay="0">
                                      <p:tn val="24"/>
                                    </p:cond>
                                  </p:endCondLst>
                                  <p:childTnLst>
                                    <p:set>
                                      <p:cBhvr>
                                        <p:cTn id="25" dur="1" fill="hold">
                                          <p:stCondLst>
                                            <p:cond delay="0"/>
                                          </p:stCondLst>
                                        </p:cTn>
                                        <p:tgtEl>
                                          <p:spTgt spid="30"/>
                                        </p:tgtEl>
                                        <p:attrNameLst>
                                          <p:attrName>style.visibility</p:attrName>
                                        </p:attrNameLst>
                                      </p:cBhvr>
                                      <p:to>
                                        <p:strVal val="visible"/>
                                      </p:to>
                                    </p:set>
                                    <p:anim calcmode="lin" valueType="num">
                                      <p:cBhvr>
                                        <p:cTn id="26" dur="500" fill="hold"/>
                                        <p:tgtEl>
                                          <p:spTgt spid="30"/>
                                        </p:tgtEl>
                                        <p:attrNameLst>
                                          <p:attrName>ppt_w</p:attrName>
                                        </p:attrNameLst>
                                      </p:cBhvr>
                                      <p:tavLst>
                                        <p:tav tm="0">
                                          <p:val>
                                            <p:fltVal val="0"/>
                                          </p:val>
                                        </p:tav>
                                        <p:tav tm="100000">
                                          <p:val>
                                            <p:strVal val="#ppt_w"/>
                                          </p:val>
                                        </p:tav>
                                      </p:tavLst>
                                    </p:anim>
                                    <p:anim calcmode="lin" valueType="num">
                                      <p:cBhvr>
                                        <p:cTn id="27" dur="500" fill="hold"/>
                                        <p:tgtEl>
                                          <p:spTgt spid="30"/>
                                        </p:tgtEl>
                                        <p:attrNameLst>
                                          <p:attrName>ppt_h</p:attrName>
                                        </p:attrNameLst>
                                      </p:cBhvr>
                                      <p:tavLst>
                                        <p:tav tm="0">
                                          <p:val>
                                            <p:fltVal val="0"/>
                                          </p:val>
                                        </p:tav>
                                        <p:tav tm="100000">
                                          <p:val>
                                            <p:strVal val="#ppt_h"/>
                                          </p:val>
                                        </p:tav>
                                      </p:tavLst>
                                    </p:anim>
                                    <p:animEffect transition="in" filter="fade">
                                      <p:cBhvr>
                                        <p:cTn id="28" dur="500"/>
                                        <p:tgtEl>
                                          <p:spTgt spid="30"/>
                                        </p:tgtEl>
                                      </p:cBhvr>
                                    </p:animEffect>
                                  </p:childTnLst>
                                </p:cTn>
                              </p:par>
                              <p:par>
                                <p:cTn id="29" presetID="53" presetClass="entr" presetSubtype="16" fill="hold" grpId="0" nodeType="withEffect" nodePh="1">
                                  <p:stCondLst>
                                    <p:cond delay="0"/>
                                  </p:stCondLst>
                                  <p:endCondLst>
                                    <p:cond evt="begin" delay="0">
                                      <p:tn val="29"/>
                                    </p:cond>
                                  </p:endCondLst>
                                  <p:childTnLst>
                                    <p:set>
                                      <p:cBhvr>
                                        <p:cTn id="30" dur="1" fill="hold">
                                          <p:stCondLst>
                                            <p:cond delay="0"/>
                                          </p:stCondLst>
                                        </p:cTn>
                                        <p:tgtEl>
                                          <p:spTgt spid="31"/>
                                        </p:tgtEl>
                                        <p:attrNameLst>
                                          <p:attrName>style.visibility</p:attrName>
                                        </p:attrNameLst>
                                      </p:cBhvr>
                                      <p:to>
                                        <p:strVal val="visible"/>
                                      </p:to>
                                    </p:set>
                                    <p:anim calcmode="lin" valueType="num">
                                      <p:cBhvr>
                                        <p:cTn id="31" dur="500" fill="hold"/>
                                        <p:tgtEl>
                                          <p:spTgt spid="31"/>
                                        </p:tgtEl>
                                        <p:attrNameLst>
                                          <p:attrName>ppt_w</p:attrName>
                                        </p:attrNameLst>
                                      </p:cBhvr>
                                      <p:tavLst>
                                        <p:tav tm="0">
                                          <p:val>
                                            <p:fltVal val="0"/>
                                          </p:val>
                                        </p:tav>
                                        <p:tav tm="100000">
                                          <p:val>
                                            <p:strVal val="#ppt_w"/>
                                          </p:val>
                                        </p:tav>
                                      </p:tavLst>
                                    </p:anim>
                                    <p:anim calcmode="lin" valueType="num">
                                      <p:cBhvr>
                                        <p:cTn id="32" dur="500" fill="hold"/>
                                        <p:tgtEl>
                                          <p:spTgt spid="31"/>
                                        </p:tgtEl>
                                        <p:attrNameLst>
                                          <p:attrName>ppt_h</p:attrName>
                                        </p:attrNameLst>
                                      </p:cBhvr>
                                      <p:tavLst>
                                        <p:tav tm="0">
                                          <p:val>
                                            <p:fltVal val="0"/>
                                          </p:val>
                                        </p:tav>
                                        <p:tav tm="100000">
                                          <p:val>
                                            <p:strVal val="#ppt_h"/>
                                          </p:val>
                                        </p:tav>
                                      </p:tavLst>
                                    </p:anim>
                                    <p:animEffect transition="in" filter="fade">
                                      <p:cBhvr>
                                        <p:cTn id="33" dur="500"/>
                                        <p:tgtEl>
                                          <p:spTgt spid="31"/>
                                        </p:tgtEl>
                                      </p:cBhvr>
                                    </p:animEffect>
                                  </p:childTnLst>
                                </p:cTn>
                              </p:par>
                              <p:par>
                                <p:cTn id="34" presetID="53" presetClass="entr" presetSubtype="16" fill="hold" grpId="0" nodeType="withEffect" nodePh="1">
                                  <p:stCondLst>
                                    <p:cond delay="0"/>
                                  </p:stCondLst>
                                  <p:endCondLst>
                                    <p:cond evt="begin" delay="0">
                                      <p:tn val="34"/>
                                    </p:cond>
                                  </p:endCondLst>
                                  <p:childTnLst>
                                    <p:set>
                                      <p:cBhvr>
                                        <p:cTn id="35" dur="1" fill="hold">
                                          <p:stCondLst>
                                            <p:cond delay="0"/>
                                          </p:stCondLst>
                                        </p:cTn>
                                        <p:tgtEl>
                                          <p:spTgt spid="32"/>
                                        </p:tgtEl>
                                        <p:attrNameLst>
                                          <p:attrName>style.visibility</p:attrName>
                                        </p:attrNameLst>
                                      </p:cBhvr>
                                      <p:to>
                                        <p:strVal val="visible"/>
                                      </p:to>
                                    </p:set>
                                    <p:anim calcmode="lin" valueType="num">
                                      <p:cBhvr>
                                        <p:cTn id="36" dur="500" fill="hold"/>
                                        <p:tgtEl>
                                          <p:spTgt spid="32"/>
                                        </p:tgtEl>
                                        <p:attrNameLst>
                                          <p:attrName>ppt_w</p:attrName>
                                        </p:attrNameLst>
                                      </p:cBhvr>
                                      <p:tavLst>
                                        <p:tav tm="0">
                                          <p:val>
                                            <p:fltVal val="0"/>
                                          </p:val>
                                        </p:tav>
                                        <p:tav tm="100000">
                                          <p:val>
                                            <p:strVal val="#ppt_w"/>
                                          </p:val>
                                        </p:tav>
                                      </p:tavLst>
                                    </p:anim>
                                    <p:anim calcmode="lin" valueType="num">
                                      <p:cBhvr>
                                        <p:cTn id="37" dur="500" fill="hold"/>
                                        <p:tgtEl>
                                          <p:spTgt spid="32"/>
                                        </p:tgtEl>
                                        <p:attrNameLst>
                                          <p:attrName>ppt_h</p:attrName>
                                        </p:attrNameLst>
                                      </p:cBhvr>
                                      <p:tavLst>
                                        <p:tav tm="0">
                                          <p:val>
                                            <p:fltVal val="0"/>
                                          </p:val>
                                        </p:tav>
                                        <p:tav tm="100000">
                                          <p:val>
                                            <p:strVal val="#ppt_h"/>
                                          </p:val>
                                        </p:tav>
                                      </p:tavLst>
                                    </p:anim>
                                    <p:animEffect transition="in" filter="fade">
                                      <p:cBhvr>
                                        <p:cTn id="38" dur="500"/>
                                        <p:tgtEl>
                                          <p:spTgt spid="32"/>
                                        </p:tgtEl>
                                      </p:cBhvr>
                                    </p:animEffect>
                                  </p:childTnLst>
                                </p:cTn>
                              </p:par>
                              <p:par>
                                <p:cTn id="39" presetID="53" presetClass="entr" presetSubtype="16" fill="hold" grpId="0" nodeType="withEffect" nodePh="1">
                                  <p:stCondLst>
                                    <p:cond delay="0"/>
                                  </p:stCondLst>
                                  <p:endCondLst>
                                    <p:cond evt="begin" delay="0">
                                      <p:tn val="39"/>
                                    </p:cond>
                                  </p:endCondLst>
                                  <p:childTnLst>
                                    <p:set>
                                      <p:cBhvr>
                                        <p:cTn id="40" dur="1" fill="hold">
                                          <p:stCondLst>
                                            <p:cond delay="0"/>
                                          </p:stCondLst>
                                        </p:cTn>
                                        <p:tgtEl>
                                          <p:spTgt spid="33"/>
                                        </p:tgtEl>
                                        <p:attrNameLst>
                                          <p:attrName>style.visibility</p:attrName>
                                        </p:attrNameLst>
                                      </p:cBhvr>
                                      <p:to>
                                        <p:strVal val="visible"/>
                                      </p:to>
                                    </p:set>
                                    <p:anim calcmode="lin" valueType="num">
                                      <p:cBhvr>
                                        <p:cTn id="41" dur="500" fill="hold"/>
                                        <p:tgtEl>
                                          <p:spTgt spid="33"/>
                                        </p:tgtEl>
                                        <p:attrNameLst>
                                          <p:attrName>ppt_w</p:attrName>
                                        </p:attrNameLst>
                                      </p:cBhvr>
                                      <p:tavLst>
                                        <p:tav tm="0">
                                          <p:val>
                                            <p:fltVal val="0"/>
                                          </p:val>
                                        </p:tav>
                                        <p:tav tm="100000">
                                          <p:val>
                                            <p:strVal val="#ppt_w"/>
                                          </p:val>
                                        </p:tav>
                                      </p:tavLst>
                                    </p:anim>
                                    <p:anim calcmode="lin" valueType="num">
                                      <p:cBhvr>
                                        <p:cTn id="42" dur="500" fill="hold"/>
                                        <p:tgtEl>
                                          <p:spTgt spid="33"/>
                                        </p:tgtEl>
                                        <p:attrNameLst>
                                          <p:attrName>ppt_h</p:attrName>
                                        </p:attrNameLst>
                                      </p:cBhvr>
                                      <p:tavLst>
                                        <p:tav tm="0">
                                          <p:val>
                                            <p:fltVal val="0"/>
                                          </p:val>
                                        </p:tav>
                                        <p:tav tm="100000">
                                          <p:val>
                                            <p:strVal val="#ppt_h"/>
                                          </p:val>
                                        </p:tav>
                                      </p:tavLst>
                                    </p:anim>
                                    <p:animEffect transition="in" filter="fade">
                                      <p:cBhvr>
                                        <p:cTn id="43" dur="500"/>
                                        <p:tgtEl>
                                          <p:spTgt spid="33"/>
                                        </p:tgtEl>
                                      </p:cBhvr>
                                    </p:animEffect>
                                  </p:childTnLst>
                                </p:cTn>
                              </p:par>
                              <p:par>
                                <p:cTn id="44" presetID="53" presetClass="entr" presetSubtype="16" fill="hold" grpId="0" nodeType="withEffect" nodePh="1">
                                  <p:stCondLst>
                                    <p:cond delay="0"/>
                                  </p:stCondLst>
                                  <p:endCondLst>
                                    <p:cond evt="begin" delay="0">
                                      <p:tn val="44"/>
                                    </p:cond>
                                  </p:endCondLst>
                                  <p:childTnLst>
                                    <p:set>
                                      <p:cBhvr>
                                        <p:cTn id="45" dur="1" fill="hold">
                                          <p:stCondLst>
                                            <p:cond delay="0"/>
                                          </p:stCondLst>
                                        </p:cTn>
                                        <p:tgtEl>
                                          <p:spTgt spid="34"/>
                                        </p:tgtEl>
                                        <p:attrNameLst>
                                          <p:attrName>style.visibility</p:attrName>
                                        </p:attrNameLst>
                                      </p:cBhvr>
                                      <p:to>
                                        <p:strVal val="visible"/>
                                      </p:to>
                                    </p:set>
                                    <p:anim calcmode="lin" valueType="num">
                                      <p:cBhvr>
                                        <p:cTn id="46" dur="500" fill="hold"/>
                                        <p:tgtEl>
                                          <p:spTgt spid="34"/>
                                        </p:tgtEl>
                                        <p:attrNameLst>
                                          <p:attrName>ppt_w</p:attrName>
                                        </p:attrNameLst>
                                      </p:cBhvr>
                                      <p:tavLst>
                                        <p:tav tm="0">
                                          <p:val>
                                            <p:fltVal val="0"/>
                                          </p:val>
                                        </p:tav>
                                        <p:tav tm="100000">
                                          <p:val>
                                            <p:strVal val="#ppt_w"/>
                                          </p:val>
                                        </p:tav>
                                      </p:tavLst>
                                    </p:anim>
                                    <p:anim calcmode="lin" valueType="num">
                                      <p:cBhvr>
                                        <p:cTn id="47" dur="500" fill="hold"/>
                                        <p:tgtEl>
                                          <p:spTgt spid="34"/>
                                        </p:tgtEl>
                                        <p:attrNameLst>
                                          <p:attrName>ppt_h</p:attrName>
                                        </p:attrNameLst>
                                      </p:cBhvr>
                                      <p:tavLst>
                                        <p:tav tm="0">
                                          <p:val>
                                            <p:fltVal val="0"/>
                                          </p:val>
                                        </p:tav>
                                        <p:tav tm="100000">
                                          <p:val>
                                            <p:strVal val="#ppt_h"/>
                                          </p:val>
                                        </p:tav>
                                      </p:tavLst>
                                    </p:anim>
                                    <p:animEffect transition="in" filter="fade">
                                      <p:cBhvr>
                                        <p:cTn id="48" dur="500"/>
                                        <p:tgtEl>
                                          <p:spTgt spid="34"/>
                                        </p:tgtEl>
                                      </p:cBhvr>
                                    </p:animEffect>
                                  </p:childTnLst>
                                </p:cTn>
                              </p:par>
                              <p:par>
                                <p:cTn id="49" presetID="53" presetClass="entr" presetSubtype="16" fill="hold" grpId="0" nodeType="withEffect" nodePh="1">
                                  <p:stCondLst>
                                    <p:cond delay="0"/>
                                  </p:stCondLst>
                                  <p:endCondLst>
                                    <p:cond evt="begin" delay="0">
                                      <p:tn val="49"/>
                                    </p:cond>
                                  </p:endCondLst>
                                  <p:childTnLst>
                                    <p:set>
                                      <p:cBhvr>
                                        <p:cTn id="50" dur="1" fill="hold">
                                          <p:stCondLst>
                                            <p:cond delay="0"/>
                                          </p:stCondLst>
                                        </p:cTn>
                                        <p:tgtEl>
                                          <p:spTgt spid="35"/>
                                        </p:tgtEl>
                                        <p:attrNameLst>
                                          <p:attrName>style.visibility</p:attrName>
                                        </p:attrNameLst>
                                      </p:cBhvr>
                                      <p:to>
                                        <p:strVal val="visible"/>
                                      </p:to>
                                    </p:set>
                                    <p:anim calcmode="lin" valueType="num">
                                      <p:cBhvr>
                                        <p:cTn id="51" dur="500" fill="hold"/>
                                        <p:tgtEl>
                                          <p:spTgt spid="35"/>
                                        </p:tgtEl>
                                        <p:attrNameLst>
                                          <p:attrName>ppt_w</p:attrName>
                                        </p:attrNameLst>
                                      </p:cBhvr>
                                      <p:tavLst>
                                        <p:tav tm="0">
                                          <p:val>
                                            <p:fltVal val="0"/>
                                          </p:val>
                                        </p:tav>
                                        <p:tav tm="100000">
                                          <p:val>
                                            <p:strVal val="#ppt_w"/>
                                          </p:val>
                                        </p:tav>
                                      </p:tavLst>
                                    </p:anim>
                                    <p:anim calcmode="lin" valueType="num">
                                      <p:cBhvr>
                                        <p:cTn id="52" dur="500" fill="hold"/>
                                        <p:tgtEl>
                                          <p:spTgt spid="35"/>
                                        </p:tgtEl>
                                        <p:attrNameLst>
                                          <p:attrName>ppt_h</p:attrName>
                                        </p:attrNameLst>
                                      </p:cBhvr>
                                      <p:tavLst>
                                        <p:tav tm="0">
                                          <p:val>
                                            <p:fltVal val="0"/>
                                          </p:val>
                                        </p:tav>
                                        <p:tav tm="100000">
                                          <p:val>
                                            <p:strVal val="#ppt_h"/>
                                          </p:val>
                                        </p:tav>
                                      </p:tavLst>
                                    </p:anim>
                                    <p:animEffect transition="in" filter="fade">
                                      <p:cBhvr>
                                        <p:cTn id="53" dur="500"/>
                                        <p:tgtEl>
                                          <p:spTgt spid="35"/>
                                        </p:tgtEl>
                                      </p:cBhvr>
                                    </p:animEffect>
                                  </p:childTnLst>
                                </p:cTn>
                              </p:par>
                              <p:par>
                                <p:cTn id="54" presetID="53" presetClass="entr" presetSubtype="16" fill="hold" grpId="0" nodeType="withEffect" nodePh="1">
                                  <p:stCondLst>
                                    <p:cond delay="0"/>
                                  </p:stCondLst>
                                  <p:endCondLst>
                                    <p:cond evt="begin" delay="0">
                                      <p:tn val="54"/>
                                    </p:cond>
                                  </p:endCondLst>
                                  <p:childTnLst>
                                    <p:set>
                                      <p:cBhvr>
                                        <p:cTn id="55" dur="1" fill="hold">
                                          <p:stCondLst>
                                            <p:cond delay="0"/>
                                          </p:stCondLst>
                                        </p:cTn>
                                        <p:tgtEl>
                                          <p:spTgt spid="36"/>
                                        </p:tgtEl>
                                        <p:attrNameLst>
                                          <p:attrName>style.visibility</p:attrName>
                                        </p:attrNameLst>
                                      </p:cBhvr>
                                      <p:to>
                                        <p:strVal val="visible"/>
                                      </p:to>
                                    </p:set>
                                    <p:anim calcmode="lin" valueType="num">
                                      <p:cBhvr>
                                        <p:cTn id="56" dur="500" fill="hold"/>
                                        <p:tgtEl>
                                          <p:spTgt spid="36"/>
                                        </p:tgtEl>
                                        <p:attrNameLst>
                                          <p:attrName>ppt_w</p:attrName>
                                        </p:attrNameLst>
                                      </p:cBhvr>
                                      <p:tavLst>
                                        <p:tav tm="0">
                                          <p:val>
                                            <p:fltVal val="0"/>
                                          </p:val>
                                        </p:tav>
                                        <p:tav tm="100000">
                                          <p:val>
                                            <p:strVal val="#ppt_w"/>
                                          </p:val>
                                        </p:tav>
                                      </p:tavLst>
                                    </p:anim>
                                    <p:anim calcmode="lin" valueType="num">
                                      <p:cBhvr>
                                        <p:cTn id="57" dur="500" fill="hold"/>
                                        <p:tgtEl>
                                          <p:spTgt spid="36"/>
                                        </p:tgtEl>
                                        <p:attrNameLst>
                                          <p:attrName>ppt_h</p:attrName>
                                        </p:attrNameLst>
                                      </p:cBhvr>
                                      <p:tavLst>
                                        <p:tav tm="0">
                                          <p:val>
                                            <p:fltVal val="0"/>
                                          </p:val>
                                        </p:tav>
                                        <p:tav tm="100000">
                                          <p:val>
                                            <p:strVal val="#ppt_h"/>
                                          </p:val>
                                        </p:tav>
                                      </p:tavLst>
                                    </p:anim>
                                    <p:animEffect transition="in" filter="fade">
                                      <p:cBhvr>
                                        <p:cTn id="58" dur="500"/>
                                        <p:tgtEl>
                                          <p:spTgt spid="36"/>
                                        </p:tgtEl>
                                      </p:cBhvr>
                                    </p:animEffect>
                                  </p:childTnLst>
                                </p:cTn>
                              </p:par>
                              <p:par>
                                <p:cTn id="59" presetID="53" presetClass="entr" presetSubtype="16" fill="hold" grpId="0" nodeType="withEffect" nodePh="1">
                                  <p:stCondLst>
                                    <p:cond delay="0"/>
                                  </p:stCondLst>
                                  <p:endCondLst>
                                    <p:cond evt="begin" delay="0">
                                      <p:tn val="59"/>
                                    </p:cond>
                                  </p:endCondLst>
                                  <p:childTnLst>
                                    <p:set>
                                      <p:cBhvr>
                                        <p:cTn id="60" dur="1" fill="hold">
                                          <p:stCondLst>
                                            <p:cond delay="0"/>
                                          </p:stCondLst>
                                        </p:cTn>
                                        <p:tgtEl>
                                          <p:spTgt spid="37"/>
                                        </p:tgtEl>
                                        <p:attrNameLst>
                                          <p:attrName>style.visibility</p:attrName>
                                        </p:attrNameLst>
                                      </p:cBhvr>
                                      <p:to>
                                        <p:strVal val="visible"/>
                                      </p:to>
                                    </p:set>
                                    <p:anim calcmode="lin" valueType="num">
                                      <p:cBhvr>
                                        <p:cTn id="61" dur="500" fill="hold"/>
                                        <p:tgtEl>
                                          <p:spTgt spid="37"/>
                                        </p:tgtEl>
                                        <p:attrNameLst>
                                          <p:attrName>ppt_w</p:attrName>
                                        </p:attrNameLst>
                                      </p:cBhvr>
                                      <p:tavLst>
                                        <p:tav tm="0">
                                          <p:val>
                                            <p:fltVal val="0"/>
                                          </p:val>
                                        </p:tav>
                                        <p:tav tm="100000">
                                          <p:val>
                                            <p:strVal val="#ppt_w"/>
                                          </p:val>
                                        </p:tav>
                                      </p:tavLst>
                                    </p:anim>
                                    <p:anim calcmode="lin" valueType="num">
                                      <p:cBhvr>
                                        <p:cTn id="62" dur="500" fill="hold"/>
                                        <p:tgtEl>
                                          <p:spTgt spid="37"/>
                                        </p:tgtEl>
                                        <p:attrNameLst>
                                          <p:attrName>ppt_h</p:attrName>
                                        </p:attrNameLst>
                                      </p:cBhvr>
                                      <p:tavLst>
                                        <p:tav tm="0">
                                          <p:val>
                                            <p:fltVal val="0"/>
                                          </p:val>
                                        </p:tav>
                                        <p:tav tm="100000">
                                          <p:val>
                                            <p:strVal val="#ppt_h"/>
                                          </p:val>
                                        </p:tav>
                                      </p:tavLst>
                                    </p:anim>
                                    <p:animEffect transition="in" filter="fade">
                                      <p:cBhvr>
                                        <p:cTn id="63" dur="500"/>
                                        <p:tgtEl>
                                          <p:spTgt spid="37"/>
                                        </p:tgtEl>
                                      </p:cBhvr>
                                    </p:animEffect>
                                  </p:childTnLst>
                                </p:cTn>
                              </p:par>
                              <p:par>
                                <p:cTn id="64" presetID="53" presetClass="entr" presetSubtype="16" fill="hold" grpId="0" nodeType="withEffect" nodePh="1">
                                  <p:stCondLst>
                                    <p:cond delay="0"/>
                                  </p:stCondLst>
                                  <p:endCondLst>
                                    <p:cond evt="begin" delay="0">
                                      <p:tn val="64"/>
                                    </p:cond>
                                  </p:endCondLst>
                                  <p:childTnLst>
                                    <p:set>
                                      <p:cBhvr>
                                        <p:cTn id="65" dur="1" fill="hold">
                                          <p:stCondLst>
                                            <p:cond delay="0"/>
                                          </p:stCondLst>
                                        </p:cTn>
                                        <p:tgtEl>
                                          <p:spTgt spid="38"/>
                                        </p:tgtEl>
                                        <p:attrNameLst>
                                          <p:attrName>style.visibility</p:attrName>
                                        </p:attrNameLst>
                                      </p:cBhvr>
                                      <p:to>
                                        <p:strVal val="visible"/>
                                      </p:to>
                                    </p:set>
                                    <p:anim calcmode="lin" valueType="num">
                                      <p:cBhvr>
                                        <p:cTn id="66" dur="500" fill="hold"/>
                                        <p:tgtEl>
                                          <p:spTgt spid="38"/>
                                        </p:tgtEl>
                                        <p:attrNameLst>
                                          <p:attrName>ppt_w</p:attrName>
                                        </p:attrNameLst>
                                      </p:cBhvr>
                                      <p:tavLst>
                                        <p:tav tm="0">
                                          <p:val>
                                            <p:fltVal val="0"/>
                                          </p:val>
                                        </p:tav>
                                        <p:tav tm="100000">
                                          <p:val>
                                            <p:strVal val="#ppt_w"/>
                                          </p:val>
                                        </p:tav>
                                      </p:tavLst>
                                    </p:anim>
                                    <p:anim calcmode="lin" valueType="num">
                                      <p:cBhvr>
                                        <p:cTn id="67" dur="500" fill="hold"/>
                                        <p:tgtEl>
                                          <p:spTgt spid="38"/>
                                        </p:tgtEl>
                                        <p:attrNameLst>
                                          <p:attrName>ppt_h</p:attrName>
                                        </p:attrNameLst>
                                      </p:cBhvr>
                                      <p:tavLst>
                                        <p:tav tm="0">
                                          <p:val>
                                            <p:fltVal val="0"/>
                                          </p:val>
                                        </p:tav>
                                        <p:tav tm="100000">
                                          <p:val>
                                            <p:strVal val="#ppt_h"/>
                                          </p:val>
                                        </p:tav>
                                      </p:tavLst>
                                    </p:anim>
                                    <p:animEffect transition="in" filter="fade">
                                      <p:cBhvr>
                                        <p:cTn id="68" dur="500"/>
                                        <p:tgtEl>
                                          <p:spTgt spid="38"/>
                                        </p:tgtEl>
                                      </p:cBhvr>
                                    </p:animEffect>
                                  </p:childTnLst>
                                </p:cTn>
                              </p:par>
                              <p:par>
                                <p:cTn id="69" presetID="53" presetClass="entr" presetSubtype="16" fill="hold" grpId="0" nodeType="withEffect" nodePh="1">
                                  <p:stCondLst>
                                    <p:cond delay="0"/>
                                  </p:stCondLst>
                                  <p:endCondLst>
                                    <p:cond evt="begin" delay="0">
                                      <p:tn val="69"/>
                                    </p:cond>
                                  </p:endCondLst>
                                  <p:childTnLst>
                                    <p:set>
                                      <p:cBhvr>
                                        <p:cTn id="70" dur="1" fill="hold">
                                          <p:stCondLst>
                                            <p:cond delay="0"/>
                                          </p:stCondLst>
                                        </p:cTn>
                                        <p:tgtEl>
                                          <p:spTgt spid="39"/>
                                        </p:tgtEl>
                                        <p:attrNameLst>
                                          <p:attrName>style.visibility</p:attrName>
                                        </p:attrNameLst>
                                      </p:cBhvr>
                                      <p:to>
                                        <p:strVal val="visible"/>
                                      </p:to>
                                    </p:set>
                                    <p:anim calcmode="lin" valueType="num">
                                      <p:cBhvr>
                                        <p:cTn id="71" dur="500" fill="hold"/>
                                        <p:tgtEl>
                                          <p:spTgt spid="39"/>
                                        </p:tgtEl>
                                        <p:attrNameLst>
                                          <p:attrName>ppt_w</p:attrName>
                                        </p:attrNameLst>
                                      </p:cBhvr>
                                      <p:tavLst>
                                        <p:tav tm="0">
                                          <p:val>
                                            <p:fltVal val="0"/>
                                          </p:val>
                                        </p:tav>
                                        <p:tav tm="100000">
                                          <p:val>
                                            <p:strVal val="#ppt_w"/>
                                          </p:val>
                                        </p:tav>
                                      </p:tavLst>
                                    </p:anim>
                                    <p:anim calcmode="lin" valueType="num">
                                      <p:cBhvr>
                                        <p:cTn id="72" dur="500" fill="hold"/>
                                        <p:tgtEl>
                                          <p:spTgt spid="39"/>
                                        </p:tgtEl>
                                        <p:attrNameLst>
                                          <p:attrName>ppt_h</p:attrName>
                                        </p:attrNameLst>
                                      </p:cBhvr>
                                      <p:tavLst>
                                        <p:tav tm="0">
                                          <p:val>
                                            <p:fltVal val="0"/>
                                          </p:val>
                                        </p:tav>
                                        <p:tav tm="100000">
                                          <p:val>
                                            <p:strVal val="#ppt_h"/>
                                          </p:val>
                                        </p:tav>
                                      </p:tavLst>
                                    </p:anim>
                                    <p:animEffect transition="in" filter="fade">
                                      <p:cBhvr>
                                        <p:cTn id="73" dur="500"/>
                                        <p:tgtEl>
                                          <p:spTgt spid="39"/>
                                        </p:tgtEl>
                                      </p:cBhvr>
                                    </p:animEffect>
                                  </p:childTnLst>
                                </p:cTn>
                              </p:par>
                              <p:par>
                                <p:cTn id="74" presetID="53" presetClass="entr" presetSubtype="16" fill="hold" grpId="0" nodeType="withEffect" nodePh="1">
                                  <p:stCondLst>
                                    <p:cond delay="0"/>
                                  </p:stCondLst>
                                  <p:endCondLst>
                                    <p:cond evt="begin" delay="0">
                                      <p:tn val="74"/>
                                    </p:cond>
                                  </p:endCondLst>
                                  <p:childTnLst>
                                    <p:set>
                                      <p:cBhvr>
                                        <p:cTn id="75" dur="1" fill="hold">
                                          <p:stCondLst>
                                            <p:cond delay="0"/>
                                          </p:stCondLst>
                                        </p:cTn>
                                        <p:tgtEl>
                                          <p:spTgt spid="40"/>
                                        </p:tgtEl>
                                        <p:attrNameLst>
                                          <p:attrName>style.visibility</p:attrName>
                                        </p:attrNameLst>
                                      </p:cBhvr>
                                      <p:to>
                                        <p:strVal val="visible"/>
                                      </p:to>
                                    </p:set>
                                    <p:anim calcmode="lin" valueType="num">
                                      <p:cBhvr>
                                        <p:cTn id="76" dur="500" fill="hold"/>
                                        <p:tgtEl>
                                          <p:spTgt spid="40"/>
                                        </p:tgtEl>
                                        <p:attrNameLst>
                                          <p:attrName>ppt_w</p:attrName>
                                        </p:attrNameLst>
                                      </p:cBhvr>
                                      <p:tavLst>
                                        <p:tav tm="0">
                                          <p:val>
                                            <p:fltVal val="0"/>
                                          </p:val>
                                        </p:tav>
                                        <p:tav tm="100000">
                                          <p:val>
                                            <p:strVal val="#ppt_w"/>
                                          </p:val>
                                        </p:tav>
                                      </p:tavLst>
                                    </p:anim>
                                    <p:anim calcmode="lin" valueType="num">
                                      <p:cBhvr>
                                        <p:cTn id="77" dur="500" fill="hold"/>
                                        <p:tgtEl>
                                          <p:spTgt spid="40"/>
                                        </p:tgtEl>
                                        <p:attrNameLst>
                                          <p:attrName>ppt_h</p:attrName>
                                        </p:attrNameLst>
                                      </p:cBhvr>
                                      <p:tavLst>
                                        <p:tav tm="0">
                                          <p:val>
                                            <p:fltVal val="0"/>
                                          </p:val>
                                        </p:tav>
                                        <p:tav tm="100000">
                                          <p:val>
                                            <p:strVal val="#ppt_h"/>
                                          </p:val>
                                        </p:tav>
                                      </p:tavLst>
                                    </p:anim>
                                    <p:animEffect transition="in" filter="fade">
                                      <p:cBhvr>
                                        <p:cTn id="78" dur="500"/>
                                        <p:tgtEl>
                                          <p:spTgt spid="40"/>
                                        </p:tgtEl>
                                      </p:cBhvr>
                                    </p:animEffect>
                                  </p:childTnLst>
                                </p:cTn>
                              </p:par>
                              <p:par>
                                <p:cTn id="79" presetID="53" presetClass="entr" presetSubtype="16" fill="hold" grpId="0" nodeType="withEffect" nodePh="1">
                                  <p:stCondLst>
                                    <p:cond delay="0"/>
                                  </p:stCondLst>
                                  <p:endCondLst>
                                    <p:cond evt="begin" delay="0">
                                      <p:tn val="79"/>
                                    </p:cond>
                                  </p:endCondLst>
                                  <p:childTnLst>
                                    <p:set>
                                      <p:cBhvr>
                                        <p:cTn id="80" dur="1" fill="hold">
                                          <p:stCondLst>
                                            <p:cond delay="0"/>
                                          </p:stCondLst>
                                        </p:cTn>
                                        <p:tgtEl>
                                          <p:spTgt spid="41"/>
                                        </p:tgtEl>
                                        <p:attrNameLst>
                                          <p:attrName>style.visibility</p:attrName>
                                        </p:attrNameLst>
                                      </p:cBhvr>
                                      <p:to>
                                        <p:strVal val="visible"/>
                                      </p:to>
                                    </p:set>
                                    <p:anim calcmode="lin" valueType="num">
                                      <p:cBhvr>
                                        <p:cTn id="81" dur="500" fill="hold"/>
                                        <p:tgtEl>
                                          <p:spTgt spid="41"/>
                                        </p:tgtEl>
                                        <p:attrNameLst>
                                          <p:attrName>ppt_w</p:attrName>
                                        </p:attrNameLst>
                                      </p:cBhvr>
                                      <p:tavLst>
                                        <p:tav tm="0">
                                          <p:val>
                                            <p:fltVal val="0"/>
                                          </p:val>
                                        </p:tav>
                                        <p:tav tm="100000">
                                          <p:val>
                                            <p:strVal val="#ppt_w"/>
                                          </p:val>
                                        </p:tav>
                                      </p:tavLst>
                                    </p:anim>
                                    <p:anim calcmode="lin" valueType="num">
                                      <p:cBhvr>
                                        <p:cTn id="82" dur="500" fill="hold"/>
                                        <p:tgtEl>
                                          <p:spTgt spid="41"/>
                                        </p:tgtEl>
                                        <p:attrNameLst>
                                          <p:attrName>ppt_h</p:attrName>
                                        </p:attrNameLst>
                                      </p:cBhvr>
                                      <p:tavLst>
                                        <p:tav tm="0">
                                          <p:val>
                                            <p:fltVal val="0"/>
                                          </p:val>
                                        </p:tav>
                                        <p:tav tm="100000">
                                          <p:val>
                                            <p:strVal val="#ppt_h"/>
                                          </p:val>
                                        </p:tav>
                                      </p:tavLst>
                                    </p:anim>
                                    <p:animEffect transition="in" filter="fade">
                                      <p:cBhvr>
                                        <p:cTn id="83" dur="500"/>
                                        <p:tgtEl>
                                          <p:spTgt spid="41"/>
                                        </p:tgtEl>
                                      </p:cBhvr>
                                    </p:animEffect>
                                  </p:childTnLst>
                                </p:cTn>
                              </p:par>
                              <p:par>
                                <p:cTn id="84" presetID="53" presetClass="entr" presetSubtype="16" fill="hold" grpId="0" nodeType="withEffect" nodePh="1">
                                  <p:stCondLst>
                                    <p:cond delay="0"/>
                                  </p:stCondLst>
                                  <p:endCondLst>
                                    <p:cond evt="begin" delay="0">
                                      <p:tn val="84"/>
                                    </p:cond>
                                  </p:endCondLst>
                                  <p:childTnLst>
                                    <p:set>
                                      <p:cBhvr>
                                        <p:cTn id="85" dur="1" fill="hold">
                                          <p:stCondLst>
                                            <p:cond delay="0"/>
                                          </p:stCondLst>
                                        </p:cTn>
                                        <p:tgtEl>
                                          <p:spTgt spid="42"/>
                                        </p:tgtEl>
                                        <p:attrNameLst>
                                          <p:attrName>style.visibility</p:attrName>
                                        </p:attrNameLst>
                                      </p:cBhvr>
                                      <p:to>
                                        <p:strVal val="visible"/>
                                      </p:to>
                                    </p:set>
                                    <p:anim calcmode="lin" valueType="num">
                                      <p:cBhvr>
                                        <p:cTn id="86" dur="500" fill="hold"/>
                                        <p:tgtEl>
                                          <p:spTgt spid="42"/>
                                        </p:tgtEl>
                                        <p:attrNameLst>
                                          <p:attrName>ppt_w</p:attrName>
                                        </p:attrNameLst>
                                      </p:cBhvr>
                                      <p:tavLst>
                                        <p:tav tm="0">
                                          <p:val>
                                            <p:fltVal val="0"/>
                                          </p:val>
                                        </p:tav>
                                        <p:tav tm="100000">
                                          <p:val>
                                            <p:strVal val="#ppt_w"/>
                                          </p:val>
                                        </p:tav>
                                      </p:tavLst>
                                    </p:anim>
                                    <p:anim calcmode="lin" valueType="num">
                                      <p:cBhvr>
                                        <p:cTn id="87" dur="500" fill="hold"/>
                                        <p:tgtEl>
                                          <p:spTgt spid="42"/>
                                        </p:tgtEl>
                                        <p:attrNameLst>
                                          <p:attrName>ppt_h</p:attrName>
                                        </p:attrNameLst>
                                      </p:cBhvr>
                                      <p:tavLst>
                                        <p:tav tm="0">
                                          <p:val>
                                            <p:fltVal val="0"/>
                                          </p:val>
                                        </p:tav>
                                        <p:tav tm="100000">
                                          <p:val>
                                            <p:strVal val="#ppt_h"/>
                                          </p:val>
                                        </p:tav>
                                      </p:tavLst>
                                    </p:anim>
                                    <p:animEffect transition="in" filter="fade">
                                      <p:cBhvr>
                                        <p:cTn id="88"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P spid="29" grpId="0"/>
      <p:bldP spid="30" grpId="0"/>
      <p:bldP spid="31" grpId="0"/>
      <p:bldP spid="32" grpId="0"/>
      <p:bldP spid="33" grpId="0"/>
      <p:bldP spid="34" grpId="0"/>
      <p:bldP spid="35" grpId="0"/>
      <p:bldP spid="36" grpId="0"/>
      <p:bldP spid="37" grpId="0"/>
      <p:bldP spid="38" grpId="0"/>
      <p:bldP spid="39" grpId="0"/>
      <p:bldP spid="40" grpId="0"/>
      <p:bldP spid="41" grpId="0"/>
      <p:bldP spid="42" grpId="0"/>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8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Picture Placeholder 6"/>
          <p:cNvSpPr>
            <a:spLocks noGrp="1"/>
          </p:cNvSpPr>
          <p:nvPr>
            <p:ph type="pic" sz="quarter" idx="14"/>
          </p:nvPr>
        </p:nvSpPr>
        <p:spPr>
          <a:xfrm>
            <a:off x="890269" y="2105976"/>
            <a:ext cx="900000" cy="900000"/>
          </a:xfrm>
          <a:prstGeom prst="ellipse">
            <a:avLst/>
          </a:prstGeom>
        </p:spPr>
        <p:txBody>
          <a:bodyPr/>
          <a:lstStyle>
            <a:lvl1pPr>
              <a:defRPr sz="1200"/>
            </a:lvl1pPr>
          </a:lstStyle>
          <a:p>
            <a:endParaRPr lang="id-ID"/>
          </a:p>
        </p:txBody>
      </p:sp>
      <p:sp>
        <p:nvSpPr>
          <p:cNvPr id="45" name="Picture Placeholder 6"/>
          <p:cNvSpPr>
            <a:spLocks noGrp="1"/>
          </p:cNvSpPr>
          <p:nvPr>
            <p:ph type="pic" sz="quarter" idx="15"/>
          </p:nvPr>
        </p:nvSpPr>
        <p:spPr>
          <a:xfrm>
            <a:off x="8260079" y="2105976"/>
            <a:ext cx="900000" cy="900000"/>
          </a:xfrm>
          <a:prstGeom prst="ellipse">
            <a:avLst/>
          </a:prstGeom>
        </p:spPr>
        <p:txBody>
          <a:bodyPr/>
          <a:lstStyle>
            <a:lvl1pPr>
              <a:defRPr sz="1200"/>
            </a:lvl1pPr>
          </a:lstStyle>
          <a:p>
            <a:endParaRPr lang="id-ID"/>
          </a:p>
        </p:txBody>
      </p:sp>
      <p:sp>
        <p:nvSpPr>
          <p:cNvPr id="46" name="Picture Placeholder 6"/>
          <p:cNvSpPr>
            <a:spLocks noGrp="1"/>
          </p:cNvSpPr>
          <p:nvPr>
            <p:ph type="pic" sz="quarter" idx="16"/>
          </p:nvPr>
        </p:nvSpPr>
        <p:spPr>
          <a:xfrm>
            <a:off x="4610099" y="2105976"/>
            <a:ext cx="900000" cy="900000"/>
          </a:xfrm>
          <a:prstGeom prst="ellipse">
            <a:avLst/>
          </a:prstGeom>
        </p:spPr>
        <p:txBody>
          <a:bodyPr/>
          <a:lstStyle>
            <a:lvl1pPr>
              <a:defRPr sz="1200"/>
            </a:lvl1pPr>
          </a:lstStyle>
          <a:p>
            <a:endParaRPr lang="id-ID"/>
          </a:p>
        </p:txBody>
      </p:sp>
      <p:sp>
        <p:nvSpPr>
          <p:cNvPr id="47" name="Picture Placeholder 6"/>
          <p:cNvSpPr>
            <a:spLocks noGrp="1"/>
          </p:cNvSpPr>
          <p:nvPr>
            <p:ph type="pic" sz="quarter" idx="17"/>
          </p:nvPr>
        </p:nvSpPr>
        <p:spPr>
          <a:xfrm>
            <a:off x="890269" y="4124151"/>
            <a:ext cx="900000" cy="900000"/>
          </a:xfrm>
          <a:prstGeom prst="ellipse">
            <a:avLst/>
          </a:prstGeom>
        </p:spPr>
        <p:txBody>
          <a:bodyPr/>
          <a:lstStyle>
            <a:lvl1pPr>
              <a:defRPr sz="1200"/>
            </a:lvl1pPr>
          </a:lstStyle>
          <a:p>
            <a:endParaRPr lang="id-ID"/>
          </a:p>
        </p:txBody>
      </p:sp>
      <p:sp>
        <p:nvSpPr>
          <p:cNvPr id="48" name="Picture Placeholder 6"/>
          <p:cNvSpPr>
            <a:spLocks noGrp="1"/>
          </p:cNvSpPr>
          <p:nvPr>
            <p:ph type="pic" sz="quarter" idx="18"/>
          </p:nvPr>
        </p:nvSpPr>
        <p:spPr>
          <a:xfrm>
            <a:off x="8260079" y="4124151"/>
            <a:ext cx="900000" cy="900000"/>
          </a:xfrm>
          <a:prstGeom prst="ellipse">
            <a:avLst/>
          </a:prstGeom>
        </p:spPr>
        <p:txBody>
          <a:bodyPr/>
          <a:lstStyle>
            <a:lvl1pPr>
              <a:defRPr sz="1200"/>
            </a:lvl1pPr>
          </a:lstStyle>
          <a:p>
            <a:endParaRPr lang="id-ID"/>
          </a:p>
        </p:txBody>
      </p:sp>
      <p:sp>
        <p:nvSpPr>
          <p:cNvPr id="49" name="Picture Placeholder 6"/>
          <p:cNvSpPr>
            <a:spLocks noGrp="1"/>
          </p:cNvSpPr>
          <p:nvPr>
            <p:ph type="pic" sz="quarter" idx="19"/>
          </p:nvPr>
        </p:nvSpPr>
        <p:spPr>
          <a:xfrm>
            <a:off x="4610099" y="4124151"/>
            <a:ext cx="900000" cy="900000"/>
          </a:xfrm>
          <a:prstGeom prst="ellipse">
            <a:avLst/>
          </a:prstGeom>
        </p:spPr>
        <p:txBody>
          <a:bodyPr/>
          <a:lstStyle>
            <a:lvl1pPr>
              <a:defRPr sz="1200"/>
            </a:lvl1pPr>
          </a:lstStyle>
          <a:p>
            <a:endParaRPr lang="id-ID"/>
          </a:p>
        </p:txBody>
      </p:sp>
    </p:spTree>
    <p:extLst>
      <p:ext uri="{BB962C8B-B14F-4D97-AF65-F5344CB8AC3E}">
        <p14:creationId xmlns:p14="http://schemas.microsoft.com/office/powerpoint/2010/main" val="2493176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0_2 Picture Profile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ln w="28575">
            <a:noFill/>
          </a:ln>
        </p:spPr>
        <p:txBody>
          <a:bodyPr/>
          <a:lstStyle/>
          <a:p>
            <a:fld id="{6D2CAF9D-5533-4ADA-833F-E6FB76EB69A5}" type="datetime1">
              <a:rPr lang="en-US" smtClean="0"/>
              <a:t>6/9/2018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273724" y="487518"/>
            <a:ext cx="612494" cy="365125"/>
          </a:xfrm>
          <a:prstGeom prst="rect">
            <a:avLst/>
          </a:prstGeom>
        </p:spPr>
        <p:txBody>
          <a:bodyPr/>
          <a:lstStyle/>
          <a:p>
            <a:fld id="{32FFBE4F-D559-476D-AEE3-28F000B7084D}" type="slidenum">
              <a:rPr lang="en-US" smtClean="0"/>
              <a:pPr/>
              <a:t>‹#›</a:t>
            </a:fld>
            <a:endParaRPr lang="en-US"/>
          </a:p>
        </p:txBody>
      </p:sp>
      <p:sp>
        <p:nvSpPr>
          <p:cNvPr id="125" name="Title 1"/>
          <p:cNvSpPr>
            <a:spLocks noGrp="1"/>
          </p:cNvSpPr>
          <p:nvPr>
            <p:ph type="title"/>
          </p:nvPr>
        </p:nvSpPr>
        <p:spPr>
          <a:xfrm>
            <a:off x="838200" y="620541"/>
            <a:ext cx="10515600" cy="839840"/>
          </a:xfrm>
        </p:spPr>
        <p:txBody>
          <a:bodyPr>
            <a:normAutofit/>
          </a:bodyPr>
          <a:lstStyle>
            <a:lvl1pPr algn="ctr">
              <a:defRPr sz="4800"/>
            </a:lvl1pPr>
          </a:lstStyle>
          <a:p>
            <a:r>
              <a:rPr lang="en-US"/>
              <a:t>Click to edit Master title style</a:t>
            </a:r>
          </a:p>
        </p:txBody>
      </p:sp>
      <p:sp>
        <p:nvSpPr>
          <p:cNvPr id="126" name="Text Placeholder 6"/>
          <p:cNvSpPr>
            <a:spLocks noGrp="1"/>
          </p:cNvSpPr>
          <p:nvPr>
            <p:ph type="body" sz="quarter" idx="13"/>
          </p:nvPr>
        </p:nvSpPr>
        <p:spPr>
          <a:xfrm>
            <a:off x="838200" y="1413628"/>
            <a:ext cx="10515600" cy="266700"/>
          </a:xfrm>
        </p:spPr>
        <p:txBody>
          <a:bodyPr>
            <a:noAutofit/>
          </a:bodyPr>
          <a:lstStyle>
            <a:lvl1pPr marL="0" indent="0" algn="ctr">
              <a:buNone/>
              <a:defRPr sz="1400">
                <a:solidFill>
                  <a:schemeClr val="tx1">
                    <a:lumMod val="60000"/>
                    <a:lumOff val="40000"/>
                  </a:schemeClr>
                </a:solidFill>
              </a:defRPr>
            </a:lvl1pPr>
          </a:lstStyle>
          <a:p>
            <a:pPr lvl="0"/>
            <a:r>
              <a:rPr lang="en-US"/>
              <a:t>Edit Master text styles</a:t>
            </a:r>
          </a:p>
        </p:txBody>
      </p:sp>
      <p:grpSp>
        <p:nvGrpSpPr>
          <p:cNvPr id="127" name="Group 126"/>
          <p:cNvGrpSpPr/>
          <p:nvPr userDrawn="1"/>
        </p:nvGrpSpPr>
        <p:grpSpPr>
          <a:xfrm>
            <a:off x="5721121" y="1329545"/>
            <a:ext cx="749759" cy="88157"/>
            <a:chOff x="5833290" y="2440842"/>
            <a:chExt cx="525419" cy="61779"/>
          </a:xfrm>
        </p:grpSpPr>
        <p:sp>
          <p:nvSpPr>
            <p:cNvPr id="128" name="Oval 127"/>
            <p:cNvSpPr/>
            <p:nvPr/>
          </p:nvSpPr>
          <p:spPr>
            <a:xfrm>
              <a:off x="5910564"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5987837" y="2440842"/>
              <a:ext cx="61779" cy="617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065111" y="2440842"/>
              <a:ext cx="61779" cy="61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142384" y="2440842"/>
              <a:ext cx="61779" cy="6177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6219657"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5833290" y="2440842"/>
              <a:ext cx="61779" cy="617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296930" y="2440842"/>
              <a:ext cx="61779" cy="617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ound Diagonal Corner Rectangle 20"/>
          <p:cNvSpPr/>
          <p:nvPr userDrawn="1"/>
        </p:nvSpPr>
        <p:spPr>
          <a:xfrm>
            <a:off x="7508822" y="2491766"/>
            <a:ext cx="2321648" cy="2321648"/>
          </a:xfrm>
          <a:prstGeom prst="round2DiagRect">
            <a:avLst/>
          </a:prstGeom>
          <a:solidFill>
            <a:schemeClr val="bg1">
              <a:lumMod val="8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3"/>
          <p:cNvSpPr>
            <a:spLocks noGrp="1"/>
          </p:cNvSpPr>
          <p:nvPr>
            <p:ph type="pic" sz="quarter" idx="14"/>
          </p:nvPr>
        </p:nvSpPr>
        <p:spPr>
          <a:xfrm>
            <a:off x="4321344" y="2230639"/>
            <a:ext cx="3832056" cy="2880678"/>
          </a:xfrm>
        </p:spPr>
        <p:txBody>
          <a:bodyPr/>
          <a:lstStyle/>
          <a:p>
            <a:endParaRPr lang="en-US"/>
          </a:p>
        </p:txBody>
      </p:sp>
      <p:sp>
        <p:nvSpPr>
          <p:cNvPr id="23" name="Picture Placeholder 3"/>
          <p:cNvSpPr>
            <a:spLocks noGrp="1"/>
          </p:cNvSpPr>
          <p:nvPr>
            <p:ph type="pic" sz="quarter" idx="15"/>
          </p:nvPr>
        </p:nvSpPr>
        <p:spPr>
          <a:xfrm>
            <a:off x="7508822" y="2365759"/>
            <a:ext cx="3176720" cy="2515355"/>
          </a:xfrm>
        </p:spPr>
        <p:txBody>
          <a:bodyPr/>
          <a:lstStyle/>
          <a:p>
            <a:endParaRPr lang="en-US"/>
          </a:p>
        </p:txBody>
      </p:sp>
      <p:sp>
        <p:nvSpPr>
          <p:cNvPr id="24" name="Picture Placeholder 3"/>
          <p:cNvSpPr>
            <a:spLocks noGrp="1"/>
          </p:cNvSpPr>
          <p:nvPr>
            <p:ph type="pic" sz="quarter" idx="16"/>
          </p:nvPr>
        </p:nvSpPr>
        <p:spPr>
          <a:xfrm>
            <a:off x="1506458" y="2368131"/>
            <a:ext cx="3138542" cy="2532717"/>
          </a:xfrm>
        </p:spPr>
        <p:txBody>
          <a:bodyPr/>
          <a:lstStyle/>
          <a:p>
            <a:endParaRPr lang="en-US"/>
          </a:p>
        </p:txBody>
      </p:sp>
    </p:spTree>
    <p:extLst>
      <p:ext uri="{BB962C8B-B14F-4D97-AF65-F5344CB8AC3E}">
        <p14:creationId xmlns:p14="http://schemas.microsoft.com/office/powerpoint/2010/main" val="107470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750"/>
                                        <p:tgtEl>
                                          <p:spTgt spid="125"/>
                                        </p:tgtEl>
                                      </p:cBhvr>
                                    </p:animEffect>
                                    <p:anim calcmode="lin" valueType="num">
                                      <p:cBhvr>
                                        <p:cTn id="8" dur="750" fill="hold"/>
                                        <p:tgtEl>
                                          <p:spTgt spid="125"/>
                                        </p:tgtEl>
                                        <p:attrNameLst>
                                          <p:attrName>ppt_x</p:attrName>
                                        </p:attrNameLst>
                                      </p:cBhvr>
                                      <p:tavLst>
                                        <p:tav tm="0">
                                          <p:val>
                                            <p:strVal val="#ppt_x"/>
                                          </p:val>
                                        </p:tav>
                                        <p:tav tm="100000">
                                          <p:val>
                                            <p:strVal val="#ppt_x"/>
                                          </p:val>
                                        </p:tav>
                                      </p:tavLst>
                                    </p:anim>
                                    <p:anim calcmode="lin" valueType="num">
                                      <p:cBhvr>
                                        <p:cTn id="9" dur="750" fill="hold"/>
                                        <p:tgtEl>
                                          <p:spTgt spid="1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animEffect transition="in" filter="fade">
                                      <p:cBhvr>
                                        <p:cTn id="12" dur="750"/>
                                        <p:tgtEl>
                                          <p:spTgt spid="126">
                                            <p:txEl>
                                              <p:pRg st="0" end="0"/>
                                            </p:txEl>
                                          </p:spTgt>
                                        </p:tgtEl>
                                      </p:cBhvr>
                                    </p:animEffect>
                                    <p:anim calcmode="lin" valueType="num">
                                      <p:cBhvr>
                                        <p:cTn id="13" dur="75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14" dur="750" fill="hold"/>
                                        <p:tgtEl>
                                          <p:spTgt spid="126">
                                            <p:txEl>
                                              <p:pRg st="0" end="0"/>
                                            </p:txEl>
                                          </p:spTgt>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barn(outVertical)">
                                      <p:cBhvr>
                                        <p:cTn id="17" dur="75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tmplLst>
          <p:tmpl lvl="1">
            <p:tnLst>
              <p:par>
                <p:cTn presetID="42" presetClass="entr" presetSubtype="0" fill="hold" nodeType="withEffect">
                  <p:stCondLst>
                    <p:cond delay="0"/>
                  </p:stCondLst>
                  <p:childTnLst>
                    <p:set>
                      <p:cBhvr>
                        <p:cTn dur="1" fill="hold">
                          <p:stCondLst>
                            <p:cond delay="0"/>
                          </p:stCondLst>
                        </p:cTn>
                        <p:tgtEl>
                          <p:spTgt spid="126"/>
                        </p:tgtEl>
                        <p:attrNameLst>
                          <p:attrName>style.visibility</p:attrName>
                        </p:attrNameLst>
                      </p:cBhvr>
                      <p:to>
                        <p:strVal val="visible"/>
                      </p:to>
                    </p:set>
                    <p:animEffect transition="in" filter="fade">
                      <p:cBhvr>
                        <p:cTn dur="750"/>
                        <p:tgtEl>
                          <p:spTgt spid="126"/>
                        </p:tgtEl>
                      </p:cBhvr>
                    </p:animEffect>
                    <p:anim calcmode="lin" valueType="num">
                      <p:cBhvr>
                        <p:cTn dur="750" fill="hold"/>
                        <p:tgtEl>
                          <p:spTgt spid="126"/>
                        </p:tgtEl>
                        <p:attrNameLst>
                          <p:attrName>ppt_x</p:attrName>
                        </p:attrNameLst>
                      </p:cBhvr>
                      <p:tavLst>
                        <p:tav tm="0">
                          <p:val>
                            <p:strVal val="#ppt_x"/>
                          </p:val>
                        </p:tav>
                        <p:tav tm="100000">
                          <p:val>
                            <p:strVal val="#ppt_x"/>
                          </p:val>
                        </p:tav>
                      </p:tavLst>
                    </p:anim>
                    <p:anim calcmode="lin" valueType="num">
                      <p:cBhvr>
                        <p:cTn dur="750" fill="hold"/>
                        <p:tgtEl>
                          <p:spTgt spid="12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Cover">
    <p:spTree>
      <p:nvGrpSpPr>
        <p:cNvPr id="1" name=""/>
        <p:cNvGrpSpPr/>
        <p:nvPr/>
      </p:nvGrpSpPr>
      <p:grpSpPr>
        <a:xfrm>
          <a:off x="0" y="0"/>
          <a:ext cx="0" cy="0"/>
          <a:chOff x="0" y="0"/>
          <a:chExt cx="0" cy="0"/>
        </a:xfrm>
      </p:grpSpPr>
      <p:sp>
        <p:nvSpPr>
          <p:cNvPr id="2" name="Freeform 112"/>
          <p:cNvSpPr>
            <a:spLocks/>
          </p:cNvSpPr>
          <p:nvPr userDrawn="1"/>
        </p:nvSpPr>
        <p:spPr bwMode="auto">
          <a:xfrm>
            <a:off x="5705474" y="3117851"/>
            <a:ext cx="2166938" cy="2165350"/>
          </a:xfrm>
          <a:custGeom>
            <a:avLst/>
            <a:gdLst>
              <a:gd name="T0" fmla="*/ 0 w 490"/>
              <a:gd name="T1" fmla="*/ 245 h 490"/>
              <a:gd name="T2" fmla="*/ 245 w 490"/>
              <a:gd name="T3" fmla="*/ 0 h 490"/>
              <a:gd name="T4" fmla="*/ 490 w 490"/>
              <a:gd name="T5" fmla="*/ 245 h 490"/>
              <a:gd name="T6" fmla="*/ 245 w 490"/>
              <a:gd name="T7" fmla="*/ 490 h 490"/>
              <a:gd name="T8" fmla="*/ 0 w 490"/>
              <a:gd name="T9" fmla="*/ 245 h 490"/>
            </a:gdLst>
            <a:ahLst/>
            <a:cxnLst>
              <a:cxn ang="0">
                <a:pos x="T0" y="T1"/>
              </a:cxn>
              <a:cxn ang="0">
                <a:pos x="T2" y="T3"/>
              </a:cxn>
              <a:cxn ang="0">
                <a:pos x="T4" y="T5"/>
              </a:cxn>
              <a:cxn ang="0">
                <a:pos x="T6" y="T7"/>
              </a:cxn>
              <a:cxn ang="0">
                <a:pos x="T8" y="T9"/>
              </a:cxn>
            </a:cxnLst>
            <a:rect l="0" t="0" r="r" b="b"/>
            <a:pathLst>
              <a:path w="490" h="490">
                <a:moveTo>
                  <a:pt x="0" y="245"/>
                </a:moveTo>
                <a:cubicBezTo>
                  <a:pt x="0" y="110"/>
                  <a:pt x="110" y="0"/>
                  <a:pt x="245" y="0"/>
                </a:cubicBezTo>
                <a:cubicBezTo>
                  <a:pt x="380" y="0"/>
                  <a:pt x="490" y="109"/>
                  <a:pt x="490" y="245"/>
                </a:cubicBezTo>
                <a:cubicBezTo>
                  <a:pt x="490" y="380"/>
                  <a:pt x="381" y="490"/>
                  <a:pt x="245" y="490"/>
                </a:cubicBezTo>
                <a:cubicBezTo>
                  <a:pt x="110" y="490"/>
                  <a:pt x="0" y="380"/>
                  <a:pt x="0" y="245"/>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Freeform 113"/>
          <p:cNvSpPr>
            <a:spLocks/>
          </p:cNvSpPr>
          <p:nvPr userDrawn="1"/>
        </p:nvSpPr>
        <p:spPr bwMode="auto">
          <a:xfrm>
            <a:off x="4724081" y="1220788"/>
            <a:ext cx="1193800" cy="1193800"/>
          </a:xfrm>
          <a:custGeom>
            <a:avLst/>
            <a:gdLst>
              <a:gd name="T0" fmla="*/ 0 w 270"/>
              <a:gd name="T1" fmla="*/ 135 h 270"/>
              <a:gd name="T2" fmla="*/ 134 w 270"/>
              <a:gd name="T3" fmla="*/ 0 h 270"/>
              <a:gd name="T4" fmla="*/ 270 w 270"/>
              <a:gd name="T5" fmla="*/ 135 h 270"/>
              <a:gd name="T6" fmla="*/ 135 w 270"/>
              <a:gd name="T7" fmla="*/ 270 h 270"/>
              <a:gd name="T8" fmla="*/ 0 w 270"/>
              <a:gd name="T9" fmla="*/ 135 h 270"/>
            </a:gdLst>
            <a:ahLst/>
            <a:cxnLst>
              <a:cxn ang="0">
                <a:pos x="T0" y="T1"/>
              </a:cxn>
              <a:cxn ang="0">
                <a:pos x="T2" y="T3"/>
              </a:cxn>
              <a:cxn ang="0">
                <a:pos x="T4" y="T5"/>
              </a:cxn>
              <a:cxn ang="0">
                <a:pos x="T6" y="T7"/>
              </a:cxn>
              <a:cxn ang="0">
                <a:pos x="T8" y="T9"/>
              </a:cxn>
            </a:cxnLst>
            <a:rect l="0" t="0" r="r" b="b"/>
            <a:pathLst>
              <a:path w="270" h="270">
                <a:moveTo>
                  <a:pt x="0" y="135"/>
                </a:moveTo>
                <a:cubicBezTo>
                  <a:pt x="0" y="60"/>
                  <a:pt x="60" y="0"/>
                  <a:pt x="134" y="0"/>
                </a:cubicBezTo>
                <a:cubicBezTo>
                  <a:pt x="209" y="0"/>
                  <a:pt x="270" y="60"/>
                  <a:pt x="270" y="135"/>
                </a:cubicBezTo>
                <a:cubicBezTo>
                  <a:pt x="270" y="209"/>
                  <a:pt x="209" y="270"/>
                  <a:pt x="135" y="270"/>
                </a:cubicBezTo>
                <a:cubicBezTo>
                  <a:pt x="60" y="270"/>
                  <a:pt x="0" y="209"/>
                  <a:pt x="0" y="135"/>
                </a:cubicBezTo>
                <a:close/>
              </a:path>
            </a:pathLst>
          </a:cu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Oval 114"/>
          <p:cNvSpPr>
            <a:spLocks noChangeArrowheads="1"/>
          </p:cNvSpPr>
          <p:nvPr userDrawn="1"/>
        </p:nvSpPr>
        <p:spPr bwMode="auto">
          <a:xfrm>
            <a:off x="2993071" y="809626"/>
            <a:ext cx="920750" cy="920750"/>
          </a:xfrm>
          <a:prstGeom prst="ellipse">
            <a:avLst/>
          </a:prstGeom>
          <a:solidFill>
            <a:schemeClr val="accent1">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Oval 115"/>
          <p:cNvSpPr>
            <a:spLocks noChangeArrowheads="1"/>
          </p:cNvSpPr>
          <p:nvPr userDrawn="1"/>
        </p:nvSpPr>
        <p:spPr bwMode="auto">
          <a:xfrm>
            <a:off x="2329496" y="3789363"/>
            <a:ext cx="430213" cy="428625"/>
          </a:xfrm>
          <a:prstGeom prst="ellipse">
            <a:avLst/>
          </a:pr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116"/>
          <p:cNvSpPr>
            <a:spLocks/>
          </p:cNvSpPr>
          <p:nvPr userDrawn="1"/>
        </p:nvSpPr>
        <p:spPr bwMode="auto">
          <a:xfrm>
            <a:off x="2485071" y="1631951"/>
            <a:ext cx="561975" cy="566738"/>
          </a:xfrm>
          <a:custGeom>
            <a:avLst/>
            <a:gdLst>
              <a:gd name="T0" fmla="*/ 0 w 127"/>
              <a:gd name="T1" fmla="*/ 64 h 128"/>
              <a:gd name="T2" fmla="*/ 64 w 127"/>
              <a:gd name="T3" fmla="*/ 0 h 128"/>
              <a:gd name="T4" fmla="*/ 127 w 127"/>
              <a:gd name="T5" fmla="*/ 64 h 128"/>
              <a:gd name="T6" fmla="*/ 64 w 127"/>
              <a:gd name="T7" fmla="*/ 128 h 128"/>
              <a:gd name="T8" fmla="*/ 0 w 127"/>
              <a:gd name="T9" fmla="*/ 64 h 128"/>
            </a:gdLst>
            <a:ahLst/>
            <a:cxnLst>
              <a:cxn ang="0">
                <a:pos x="T0" y="T1"/>
              </a:cxn>
              <a:cxn ang="0">
                <a:pos x="T2" y="T3"/>
              </a:cxn>
              <a:cxn ang="0">
                <a:pos x="T4" y="T5"/>
              </a:cxn>
              <a:cxn ang="0">
                <a:pos x="T6" y="T7"/>
              </a:cxn>
              <a:cxn ang="0">
                <a:pos x="T8" y="T9"/>
              </a:cxn>
            </a:cxnLst>
            <a:rect l="0" t="0" r="r" b="b"/>
            <a:pathLst>
              <a:path w="127" h="128">
                <a:moveTo>
                  <a:pt x="0" y="64"/>
                </a:moveTo>
                <a:cubicBezTo>
                  <a:pt x="0" y="29"/>
                  <a:pt x="28" y="1"/>
                  <a:pt x="64" y="0"/>
                </a:cubicBezTo>
                <a:cubicBezTo>
                  <a:pt x="99" y="0"/>
                  <a:pt x="127" y="29"/>
                  <a:pt x="127" y="64"/>
                </a:cubicBezTo>
                <a:cubicBezTo>
                  <a:pt x="127" y="99"/>
                  <a:pt x="99" y="128"/>
                  <a:pt x="64" y="128"/>
                </a:cubicBezTo>
                <a:cubicBezTo>
                  <a:pt x="29" y="128"/>
                  <a:pt x="0" y="99"/>
                  <a:pt x="0" y="64"/>
                </a:cubicBezTo>
                <a:close/>
              </a:path>
            </a:pathLst>
          </a:cu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117"/>
          <p:cNvSpPr>
            <a:spLocks/>
          </p:cNvSpPr>
          <p:nvPr userDrawn="1"/>
        </p:nvSpPr>
        <p:spPr bwMode="auto">
          <a:xfrm>
            <a:off x="3016249" y="4968876"/>
            <a:ext cx="1314450" cy="1308100"/>
          </a:xfrm>
          <a:custGeom>
            <a:avLst/>
            <a:gdLst>
              <a:gd name="T0" fmla="*/ 0 w 297"/>
              <a:gd name="T1" fmla="*/ 148 h 296"/>
              <a:gd name="T2" fmla="*/ 148 w 297"/>
              <a:gd name="T3" fmla="*/ 0 h 296"/>
              <a:gd name="T4" fmla="*/ 297 w 297"/>
              <a:gd name="T5" fmla="*/ 148 h 296"/>
              <a:gd name="T6" fmla="*/ 149 w 297"/>
              <a:gd name="T7" fmla="*/ 296 h 296"/>
              <a:gd name="T8" fmla="*/ 0 w 297"/>
              <a:gd name="T9" fmla="*/ 148 h 296"/>
            </a:gdLst>
            <a:ahLst/>
            <a:cxnLst>
              <a:cxn ang="0">
                <a:pos x="T0" y="T1"/>
              </a:cxn>
              <a:cxn ang="0">
                <a:pos x="T2" y="T3"/>
              </a:cxn>
              <a:cxn ang="0">
                <a:pos x="T4" y="T5"/>
              </a:cxn>
              <a:cxn ang="0">
                <a:pos x="T6" y="T7"/>
              </a:cxn>
              <a:cxn ang="0">
                <a:pos x="T8" y="T9"/>
              </a:cxn>
            </a:cxnLst>
            <a:rect l="0" t="0" r="r" b="b"/>
            <a:pathLst>
              <a:path w="297" h="296">
                <a:moveTo>
                  <a:pt x="0" y="148"/>
                </a:moveTo>
                <a:cubicBezTo>
                  <a:pt x="0" y="66"/>
                  <a:pt x="67" y="0"/>
                  <a:pt x="148" y="0"/>
                </a:cubicBezTo>
                <a:cubicBezTo>
                  <a:pt x="230" y="0"/>
                  <a:pt x="297" y="66"/>
                  <a:pt x="297" y="148"/>
                </a:cubicBezTo>
                <a:cubicBezTo>
                  <a:pt x="297" y="230"/>
                  <a:pt x="230" y="296"/>
                  <a:pt x="149" y="296"/>
                </a:cubicBezTo>
                <a:cubicBezTo>
                  <a:pt x="67" y="296"/>
                  <a:pt x="0" y="230"/>
                  <a:pt x="0" y="148"/>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Oval 118"/>
          <p:cNvSpPr>
            <a:spLocks noChangeArrowheads="1"/>
          </p:cNvSpPr>
          <p:nvPr userDrawn="1"/>
        </p:nvSpPr>
        <p:spPr bwMode="auto">
          <a:xfrm>
            <a:off x="2683509" y="2998788"/>
            <a:ext cx="279400" cy="282575"/>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119"/>
          <p:cNvSpPr>
            <a:spLocks noChangeArrowheads="1"/>
          </p:cNvSpPr>
          <p:nvPr userDrawn="1"/>
        </p:nvSpPr>
        <p:spPr bwMode="auto">
          <a:xfrm>
            <a:off x="3113404" y="3987801"/>
            <a:ext cx="473075" cy="473075"/>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20"/>
          <p:cNvSpPr>
            <a:spLocks/>
          </p:cNvSpPr>
          <p:nvPr userDrawn="1"/>
        </p:nvSpPr>
        <p:spPr bwMode="auto">
          <a:xfrm>
            <a:off x="4427219" y="2414588"/>
            <a:ext cx="1606550" cy="1600200"/>
          </a:xfrm>
          <a:custGeom>
            <a:avLst/>
            <a:gdLst>
              <a:gd name="T0" fmla="*/ 0 w 363"/>
              <a:gd name="T1" fmla="*/ 181 h 362"/>
              <a:gd name="T2" fmla="*/ 181 w 363"/>
              <a:gd name="T3" fmla="*/ 0 h 362"/>
              <a:gd name="T4" fmla="*/ 362 w 363"/>
              <a:gd name="T5" fmla="*/ 181 h 362"/>
              <a:gd name="T6" fmla="*/ 181 w 363"/>
              <a:gd name="T7" fmla="*/ 362 h 362"/>
              <a:gd name="T8" fmla="*/ 0 w 363"/>
              <a:gd name="T9" fmla="*/ 181 h 362"/>
            </a:gdLst>
            <a:ahLst/>
            <a:cxnLst>
              <a:cxn ang="0">
                <a:pos x="T0" y="T1"/>
              </a:cxn>
              <a:cxn ang="0">
                <a:pos x="T2" y="T3"/>
              </a:cxn>
              <a:cxn ang="0">
                <a:pos x="T4" y="T5"/>
              </a:cxn>
              <a:cxn ang="0">
                <a:pos x="T6" y="T7"/>
              </a:cxn>
              <a:cxn ang="0">
                <a:pos x="T8" y="T9"/>
              </a:cxn>
            </a:cxnLst>
            <a:rect l="0" t="0" r="r" b="b"/>
            <a:pathLst>
              <a:path w="363" h="362">
                <a:moveTo>
                  <a:pt x="0" y="181"/>
                </a:moveTo>
                <a:cubicBezTo>
                  <a:pt x="0" y="81"/>
                  <a:pt x="81" y="0"/>
                  <a:pt x="181" y="0"/>
                </a:cubicBezTo>
                <a:cubicBezTo>
                  <a:pt x="281" y="0"/>
                  <a:pt x="362" y="81"/>
                  <a:pt x="362" y="181"/>
                </a:cubicBezTo>
                <a:cubicBezTo>
                  <a:pt x="363" y="281"/>
                  <a:pt x="282" y="362"/>
                  <a:pt x="181" y="362"/>
                </a:cubicBezTo>
                <a:cubicBezTo>
                  <a:pt x="81" y="362"/>
                  <a:pt x="0" y="281"/>
                  <a:pt x="0" y="181"/>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21"/>
          <p:cNvSpPr>
            <a:spLocks/>
          </p:cNvSpPr>
          <p:nvPr userDrawn="1"/>
        </p:nvSpPr>
        <p:spPr bwMode="auto">
          <a:xfrm>
            <a:off x="5705474" y="1624013"/>
            <a:ext cx="1587500" cy="1590675"/>
          </a:xfrm>
          <a:custGeom>
            <a:avLst/>
            <a:gdLst>
              <a:gd name="T0" fmla="*/ 0 w 359"/>
              <a:gd name="T1" fmla="*/ 180 h 360"/>
              <a:gd name="T2" fmla="*/ 179 w 359"/>
              <a:gd name="T3" fmla="*/ 0 h 360"/>
              <a:gd name="T4" fmla="*/ 359 w 359"/>
              <a:gd name="T5" fmla="*/ 180 h 360"/>
              <a:gd name="T6" fmla="*/ 180 w 359"/>
              <a:gd name="T7" fmla="*/ 360 h 360"/>
              <a:gd name="T8" fmla="*/ 0 w 359"/>
              <a:gd name="T9" fmla="*/ 180 h 360"/>
            </a:gdLst>
            <a:ahLst/>
            <a:cxnLst>
              <a:cxn ang="0">
                <a:pos x="T0" y="T1"/>
              </a:cxn>
              <a:cxn ang="0">
                <a:pos x="T2" y="T3"/>
              </a:cxn>
              <a:cxn ang="0">
                <a:pos x="T4" y="T5"/>
              </a:cxn>
              <a:cxn ang="0">
                <a:pos x="T6" y="T7"/>
              </a:cxn>
              <a:cxn ang="0">
                <a:pos x="T8" y="T9"/>
              </a:cxn>
            </a:cxnLst>
            <a:rect l="0" t="0" r="r" b="b"/>
            <a:pathLst>
              <a:path w="359" h="360">
                <a:moveTo>
                  <a:pt x="0" y="180"/>
                </a:moveTo>
                <a:cubicBezTo>
                  <a:pt x="0" y="81"/>
                  <a:pt x="80" y="0"/>
                  <a:pt x="179" y="0"/>
                </a:cubicBezTo>
                <a:cubicBezTo>
                  <a:pt x="279" y="0"/>
                  <a:pt x="359" y="80"/>
                  <a:pt x="359" y="180"/>
                </a:cubicBezTo>
                <a:cubicBezTo>
                  <a:pt x="359" y="279"/>
                  <a:pt x="279" y="359"/>
                  <a:pt x="180" y="360"/>
                </a:cubicBezTo>
                <a:cubicBezTo>
                  <a:pt x="80" y="360"/>
                  <a:pt x="0" y="279"/>
                  <a:pt x="0" y="180"/>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22"/>
          <p:cNvSpPr>
            <a:spLocks/>
          </p:cNvSpPr>
          <p:nvPr userDrawn="1"/>
        </p:nvSpPr>
        <p:spPr bwMode="auto">
          <a:xfrm>
            <a:off x="3126104" y="2635251"/>
            <a:ext cx="1158875" cy="1158875"/>
          </a:xfrm>
          <a:custGeom>
            <a:avLst/>
            <a:gdLst>
              <a:gd name="T0" fmla="*/ 0 w 262"/>
              <a:gd name="T1" fmla="*/ 131 h 262"/>
              <a:gd name="T2" fmla="*/ 131 w 262"/>
              <a:gd name="T3" fmla="*/ 0 h 262"/>
              <a:gd name="T4" fmla="*/ 262 w 262"/>
              <a:gd name="T5" fmla="*/ 131 h 262"/>
              <a:gd name="T6" fmla="*/ 131 w 262"/>
              <a:gd name="T7" fmla="*/ 262 h 262"/>
              <a:gd name="T8" fmla="*/ 0 w 262"/>
              <a:gd name="T9" fmla="*/ 131 h 262"/>
            </a:gdLst>
            <a:ahLst/>
            <a:cxnLst>
              <a:cxn ang="0">
                <a:pos x="T0" y="T1"/>
              </a:cxn>
              <a:cxn ang="0">
                <a:pos x="T2" y="T3"/>
              </a:cxn>
              <a:cxn ang="0">
                <a:pos x="T4" y="T5"/>
              </a:cxn>
              <a:cxn ang="0">
                <a:pos x="T6" y="T7"/>
              </a:cxn>
              <a:cxn ang="0">
                <a:pos x="T8" y="T9"/>
              </a:cxn>
            </a:cxnLst>
            <a:rect l="0" t="0" r="r" b="b"/>
            <a:pathLst>
              <a:path w="262" h="262">
                <a:moveTo>
                  <a:pt x="0" y="131"/>
                </a:moveTo>
                <a:cubicBezTo>
                  <a:pt x="0" y="59"/>
                  <a:pt x="59" y="0"/>
                  <a:pt x="131" y="0"/>
                </a:cubicBezTo>
                <a:cubicBezTo>
                  <a:pt x="203" y="0"/>
                  <a:pt x="262" y="58"/>
                  <a:pt x="262" y="131"/>
                </a:cubicBezTo>
                <a:cubicBezTo>
                  <a:pt x="262" y="203"/>
                  <a:pt x="204" y="262"/>
                  <a:pt x="131" y="262"/>
                </a:cubicBezTo>
                <a:cubicBezTo>
                  <a:pt x="59" y="262"/>
                  <a:pt x="0" y="204"/>
                  <a:pt x="0" y="131"/>
                </a:cubicBezTo>
                <a:close/>
              </a:path>
            </a:pathLst>
          </a:custGeom>
          <a:solidFill>
            <a:schemeClr val="accent3">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3"/>
          <p:cNvSpPr>
            <a:spLocks/>
          </p:cNvSpPr>
          <p:nvPr userDrawn="1"/>
        </p:nvSpPr>
        <p:spPr bwMode="auto">
          <a:xfrm>
            <a:off x="3741101" y="41276"/>
            <a:ext cx="1449388" cy="1449388"/>
          </a:xfrm>
          <a:custGeom>
            <a:avLst/>
            <a:gdLst>
              <a:gd name="T0" fmla="*/ 0 w 328"/>
              <a:gd name="T1" fmla="*/ 164 h 328"/>
              <a:gd name="T2" fmla="*/ 164 w 328"/>
              <a:gd name="T3" fmla="*/ 0 h 328"/>
              <a:gd name="T4" fmla="*/ 328 w 328"/>
              <a:gd name="T5" fmla="*/ 164 h 328"/>
              <a:gd name="T6" fmla="*/ 164 w 328"/>
              <a:gd name="T7" fmla="*/ 328 h 328"/>
              <a:gd name="T8" fmla="*/ 0 w 328"/>
              <a:gd name="T9" fmla="*/ 164 h 328"/>
            </a:gdLst>
            <a:ahLst/>
            <a:cxnLst>
              <a:cxn ang="0">
                <a:pos x="T0" y="T1"/>
              </a:cxn>
              <a:cxn ang="0">
                <a:pos x="T2" y="T3"/>
              </a:cxn>
              <a:cxn ang="0">
                <a:pos x="T4" y="T5"/>
              </a:cxn>
              <a:cxn ang="0">
                <a:pos x="T6" y="T7"/>
              </a:cxn>
              <a:cxn ang="0">
                <a:pos x="T8" y="T9"/>
              </a:cxn>
            </a:cxnLst>
            <a:rect l="0" t="0" r="r" b="b"/>
            <a:pathLst>
              <a:path w="328" h="328">
                <a:moveTo>
                  <a:pt x="0" y="164"/>
                </a:moveTo>
                <a:cubicBezTo>
                  <a:pt x="0" y="74"/>
                  <a:pt x="73" y="0"/>
                  <a:pt x="164" y="0"/>
                </a:cubicBezTo>
                <a:cubicBezTo>
                  <a:pt x="254" y="0"/>
                  <a:pt x="328" y="74"/>
                  <a:pt x="328" y="164"/>
                </a:cubicBezTo>
                <a:cubicBezTo>
                  <a:pt x="328" y="255"/>
                  <a:pt x="255" y="328"/>
                  <a:pt x="164" y="328"/>
                </a:cubicBezTo>
                <a:cubicBezTo>
                  <a:pt x="73" y="328"/>
                  <a:pt x="0" y="255"/>
                  <a:pt x="0" y="164"/>
                </a:cubicBezTo>
                <a:close/>
              </a:path>
            </a:pathLst>
          </a:cu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24"/>
          <p:cNvSpPr>
            <a:spLocks/>
          </p:cNvSpPr>
          <p:nvPr userDrawn="1"/>
        </p:nvSpPr>
        <p:spPr bwMode="auto">
          <a:xfrm>
            <a:off x="2206941" y="871538"/>
            <a:ext cx="415925" cy="420688"/>
          </a:xfrm>
          <a:custGeom>
            <a:avLst/>
            <a:gdLst>
              <a:gd name="T0" fmla="*/ 0 w 94"/>
              <a:gd name="T1" fmla="*/ 48 h 95"/>
              <a:gd name="T2" fmla="*/ 47 w 94"/>
              <a:gd name="T3" fmla="*/ 0 h 95"/>
              <a:gd name="T4" fmla="*/ 94 w 94"/>
              <a:gd name="T5" fmla="*/ 48 h 95"/>
              <a:gd name="T6" fmla="*/ 47 w 94"/>
              <a:gd name="T7" fmla="*/ 95 h 95"/>
              <a:gd name="T8" fmla="*/ 0 w 94"/>
              <a:gd name="T9" fmla="*/ 48 h 95"/>
            </a:gdLst>
            <a:ahLst/>
            <a:cxnLst>
              <a:cxn ang="0">
                <a:pos x="T0" y="T1"/>
              </a:cxn>
              <a:cxn ang="0">
                <a:pos x="T2" y="T3"/>
              </a:cxn>
              <a:cxn ang="0">
                <a:pos x="T4" y="T5"/>
              </a:cxn>
              <a:cxn ang="0">
                <a:pos x="T6" y="T7"/>
              </a:cxn>
              <a:cxn ang="0">
                <a:pos x="T8" y="T9"/>
              </a:cxn>
            </a:cxnLst>
            <a:rect l="0" t="0" r="r" b="b"/>
            <a:pathLst>
              <a:path w="94" h="95">
                <a:moveTo>
                  <a:pt x="0" y="48"/>
                </a:moveTo>
                <a:cubicBezTo>
                  <a:pt x="0" y="22"/>
                  <a:pt x="21" y="0"/>
                  <a:pt x="47" y="0"/>
                </a:cubicBezTo>
                <a:cubicBezTo>
                  <a:pt x="73" y="0"/>
                  <a:pt x="94" y="21"/>
                  <a:pt x="94" y="48"/>
                </a:cubicBezTo>
                <a:cubicBezTo>
                  <a:pt x="94" y="74"/>
                  <a:pt x="73" y="95"/>
                  <a:pt x="47" y="95"/>
                </a:cubicBezTo>
                <a:cubicBezTo>
                  <a:pt x="21" y="95"/>
                  <a:pt x="0" y="74"/>
                  <a:pt x="0" y="48"/>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25"/>
          <p:cNvSpPr>
            <a:spLocks/>
          </p:cNvSpPr>
          <p:nvPr userDrawn="1"/>
        </p:nvSpPr>
        <p:spPr bwMode="auto">
          <a:xfrm>
            <a:off x="3483926" y="1463676"/>
            <a:ext cx="1362075" cy="1366838"/>
          </a:xfrm>
          <a:custGeom>
            <a:avLst/>
            <a:gdLst>
              <a:gd name="T0" fmla="*/ 0 w 308"/>
              <a:gd name="T1" fmla="*/ 155 h 309"/>
              <a:gd name="T2" fmla="*/ 154 w 308"/>
              <a:gd name="T3" fmla="*/ 0 h 309"/>
              <a:gd name="T4" fmla="*/ 308 w 308"/>
              <a:gd name="T5" fmla="*/ 154 h 309"/>
              <a:gd name="T6" fmla="*/ 154 w 308"/>
              <a:gd name="T7" fmla="*/ 309 h 309"/>
              <a:gd name="T8" fmla="*/ 0 w 308"/>
              <a:gd name="T9" fmla="*/ 155 h 309"/>
            </a:gdLst>
            <a:ahLst/>
            <a:cxnLst>
              <a:cxn ang="0">
                <a:pos x="T0" y="T1"/>
              </a:cxn>
              <a:cxn ang="0">
                <a:pos x="T2" y="T3"/>
              </a:cxn>
              <a:cxn ang="0">
                <a:pos x="T4" y="T5"/>
              </a:cxn>
              <a:cxn ang="0">
                <a:pos x="T6" y="T7"/>
              </a:cxn>
              <a:cxn ang="0">
                <a:pos x="T8" y="T9"/>
              </a:cxn>
            </a:cxnLst>
            <a:rect l="0" t="0" r="r" b="b"/>
            <a:pathLst>
              <a:path w="308" h="309">
                <a:moveTo>
                  <a:pt x="0" y="155"/>
                </a:moveTo>
                <a:cubicBezTo>
                  <a:pt x="0" y="70"/>
                  <a:pt x="69" y="1"/>
                  <a:pt x="154" y="0"/>
                </a:cubicBezTo>
                <a:cubicBezTo>
                  <a:pt x="239" y="0"/>
                  <a:pt x="308" y="69"/>
                  <a:pt x="308" y="154"/>
                </a:cubicBezTo>
                <a:cubicBezTo>
                  <a:pt x="308" y="240"/>
                  <a:pt x="239" y="309"/>
                  <a:pt x="154" y="309"/>
                </a:cubicBezTo>
                <a:cubicBezTo>
                  <a:pt x="69" y="309"/>
                  <a:pt x="0" y="240"/>
                  <a:pt x="0" y="155"/>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26"/>
          <p:cNvSpPr>
            <a:spLocks/>
          </p:cNvSpPr>
          <p:nvPr userDrawn="1"/>
        </p:nvSpPr>
        <p:spPr bwMode="auto">
          <a:xfrm>
            <a:off x="5462586" y="4849813"/>
            <a:ext cx="1352550" cy="1357313"/>
          </a:xfrm>
          <a:custGeom>
            <a:avLst/>
            <a:gdLst>
              <a:gd name="T0" fmla="*/ 0 w 306"/>
              <a:gd name="T1" fmla="*/ 154 h 307"/>
              <a:gd name="T2" fmla="*/ 153 w 306"/>
              <a:gd name="T3" fmla="*/ 0 h 307"/>
              <a:gd name="T4" fmla="*/ 306 w 306"/>
              <a:gd name="T5" fmla="*/ 153 h 307"/>
              <a:gd name="T6" fmla="*/ 153 w 306"/>
              <a:gd name="T7" fmla="*/ 307 h 307"/>
              <a:gd name="T8" fmla="*/ 0 w 306"/>
              <a:gd name="T9" fmla="*/ 154 h 307"/>
            </a:gdLst>
            <a:ahLst/>
            <a:cxnLst>
              <a:cxn ang="0">
                <a:pos x="T0" y="T1"/>
              </a:cxn>
              <a:cxn ang="0">
                <a:pos x="T2" y="T3"/>
              </a:cxn>
              <a:cxn ang="0">
                <a:pos x="T4" y="T5"/>
              </a:cxn>
              <a:cxn ang="0">
                <a:pos x="T6" y="T7"/>
              </a:cxn>
              <a:cxn ang="0">
                <a:pos x="T8" y="T9"/>
              </a:cxn>
            </a:cxnLst>
            <a:rect l="0" t="0" r="r" b="b"/>
            <a:pathLst>
              <a:path w="306" h="307">
                <a:moveTo>
                  <a:pt x="0" y="154"/>
                </a:moveTo>
                <a:cubicBezTo>
                  <a:pt x="0" y="69"/>
                  <a:pt x="68" y="1"/>
                  <a:pt x="153" y="0"/>
                </a:cubicBezTo>
                <a:cubicBezTo>
                  <a:pt x="237" y="0"/>
                  <a:pt x="306" y="69"/>
                  <a:pt x="306" y="153"/>
                </a:cubicBezTo>
                <a:cubicBezTo>
                  <a:pt x="306" y="238"/>
                  <a:pt x="238" y="307"/>
                  <a:pt x="153" y="307"/>
                </a:cubicBezTo>
                <a:cubicBezTo>
                  <a:pt x="69" y="307"/>
                  <a:pt x="0" y="238"/>
                  <a:pt x="0" y="154"/>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Oval 127"/>
          <p:cNvSpPr>
            <a:spLocks noChangeArrowheads="1"/>
          </p:cNvSpPr>
          <p:nvPr userDrawn="1"/>
        </p:nvSpPr>
        <p:spPr bwMode="auto">
          <a:xfrm>
            <a:off x="6064249" y="6405563"/>
            <a:ext cx="446088" cy="446088"/>
          </a:xfrm>
          <a:prstGeom prst="ellipse">
            <a:avLst/>
          </a:prstGeom>
          <a:solidFill>
            <a:schemeClr val="accent1">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28"/>
          <p:cNvSpPr>
            <a:spLocks/>
          </p:cNvSpPr>
          <p:nvPr userDrawn="1"/>
        </p:nvSpPr>
        <p:spPr bwMode="auto">
          <a:xfrm>
            <a:off x="6205536" y="5803901"/>
            <a:ext cx="666750" cy="668338"/>
          </a:xfrm>
          <a:custGeom>
            <a:avLst/>
            <a:gdLst>
              <a:gd name="T0" fmla="*/ 0 w 151"/>
              <a:gd name="T1" fmla="*/ 75 h 151"/>
              <a:gd name="T2" fmla="*/ 76 w 151"/>
              <a:gd name="T3" fmla="*/ 0 h 151"/>
              <a:gd name="T4" fmla="*/ 151 w 151"/>
              <a:gd name="T5" fmla="*/ 75 h 151"/>
              <a:gd name="T6" fmla="*/ 76 w 151"/>
              <a:gd name="T7" fmla="*/ 151 h 151"/>
              <a:gd name="T8" fmla="*/ 0 w 151"/>
              <a:gd name="T9" fmla="*/ 75 h 151"/>
            </a:gdLst>
            <a:ahLst/>
            <a:cxnLst>
              <a:cxn ang="0">
                <a:pos x="T0" y="T1"/>
              </a:cxn>
              <a:cxn ang="0">
                <a:pos x="T2" y="T3"/>
              </a:cxn>
              <a:cxn ang="0">
                <a:pos x="T4" y="T5"/>
              </a:cxn>
              <a:cxn ang="0">
                <a:pos x="T6" y="T7"/>
              </a:cxn>
              <a:cxn ang="0">
                <a:pos x="T8" y="T9"/>
              </a:cxn>
            </a:cxnLst>
            <a:rect l="0" t="0" r="r" b="b"/>
            <a:pathLst>
              <a:path w="151" h="151">
                <a:moveTo>
                  <a:pt x="0" y="75"/>
                </a:moveTo>
                <a:cubicBezTo>
                  <a:pt x="0" y="33"/>
                  <a:pt x="34" y="0"/>
                  <a:pt x="76" y="0"/>
                </a:cubicBezTo>
                <a:cubicBezTo>
                  <a:pt x="117" y="0"/>
                  <a:pt x="151" y="33"/>
                  <a:pt x="151" y="75"/>
                </a:cubicBezTo>
                <a:cubicBezTo>
                  <a:pt x="151" y="117"/>
                  <a:pt x="118" y="151"/>
                  <a:pt x="76" y="151"/>
                </a:cubicBezTo>
                <a:cubicBezTo>
                  <a:pt x="34" y="151"/>
                  <a:pt x="0" y="117"/>
                  <a:pt x="0" y="75"/>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29"/>
          <p:cNvSpPr>
            <a:spLocks/>
          </p:cNvSpPr>
          <p:nvPr userDrawn="1"/>
        </p:nvSpPr>
        <p:spPr bwMode="auto">
          <a:xfrm>
            <a:off x="3809364" y="3727451"/>
            <a:ext cx="1976438" cy="1974850"/>
          </a:xfrm>
          <a:custGeom>
            <a:avLst/>
            <a:gdLst>
              <a:gd name="T0" fmla="*/ 1 w 447"/>
              <a:gd name="T1" fmla="*/ 224 h 447"/>
              <a:gd name="T2" fmla="*/ 224 w 447"/>
              <a:gd name="T3" fmla="*/ 0 h 447"/>
              <a:gd name="T4" fmla="*/ 447 w 447"/>
              <a:gd name="T5" fmla="*/ 224 h 447"/>
              <a:gd name="T6" fmla="*/ 224 w 447"/>
              <a:gd name="T7" fmla="*/ 447 h 447"/>
              <a:gd name="T8" fmla="*/ 1 w 447"/>
              <a:gd name="T9" fmla="*/ 224 h 447"/>
            </a:gdLst>
            <a:ahLst/>
            <a:cxnLst>
              <a:cxn ang="0">
                <a:pos x="T0" y="T1"/>
              </a:cxn>
              <a:cxn ang="0">
                <a:pos x="T2" y="T3"/>
              </a:cxn>
              <a:cxn ang="0">
                <a:pos x="T4" y="T5"/>
              </a:cxn>
              <a:cxn ang="0">
                <a:pos x="T6" y="T7"/>
              </a:cxn>
              <a:cxn ang="0">
                <a:pos x="T8" y="T9"/>
              </a:cxn>
            </a:cxnLst>
            <a:rect l="0" t="0" r="r" b="b"/>
            <a:pathLst>
              <a:path w="447" h="447">
                <a:moveTo>
                  <a:pt x="1" y="224"/>
                </a:moveTo>
                <a:cubicBezTo>
                  <a:pt x="0" y="101"/>
                  <a:pt x="100" y="1"/>
                  <a:pt x="224" y="0"/>
                </a:cubicBezTo>
                <a:cubicBezTo>
                  <a:pt x="347" y="0"/>
                  <a:pt x="447" y="100"/>
                  <a:pt x="447" y="224"/>
                </a:cubicBezTo>
                <a:cubicBezTo>
                  <a:pt x="447" y="347"/>
                  <a:pt x="347" y="447"/>
                  <a:pt x="224" y="447"/>
                </a:cubicBezTo>
                <a:cubicBezTo>
                  <a:pt x="101" y="447"/>
                  <a:pt x="1" y="347"/>
                  <a:pt x="1" y="224"/>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30"/>
          <p:cNvSpPr>
            <a:spLocks/>
          </p:cNvSpPr>
          <p:nvPr userDrawn="1"/>
        </p:nvSpPr>
        <p:spPr bwMode="auto">
          <a:xfrm>
            <a:off x="5068886" y="2759076"/>
            <a:ext cx="1941513" cy="1939925"/>
          </a:xfrm>
          <a:custGeom>
            <a:avLst/>
            <a:gdLst>
              <a:gd name="T0" fmla="*/ 0 w 439"/>
              <a:gd name="T1" fmla="*/ 220 h 439"/>
              <a:gd name="T2" fmla="*/ 219 w 439"/>
              <a:gd name="T3" fmla="*/ 0 h 439"/>
              <a:gd name="T4" fmla="*/ 439 w 439"/>
              <a:gd name="T5" fmla="*/ 219 h 439"/>
              <a:gd name="T6" fmla="*/ 220 w 439"/>
              <a:gd name="T7" fmla="*/ 439 h 439"/>
              <a:gd name="T8" fmla="*/ 0 w 439"/>
              <a:gd name="T9" fmla="*/ 220 h 439"/>
            </a:gdLst>
            <a:ahLst/>
            <a:cxnLst>
              <a:cxn ang="0">
                <a:pos x="T0" y="T1"/>
              </a:cxn>
              <a:cxn ang="0">
                <a:pos x="T2" y="T3"/>
              </a:cxn>
              <a:cxn ang="0">
                <a:pos x="T4" y="T5"/>
              </a:cxn>
              <a:cxn ang="0">
                <a:pos x="T6" y="T7"/>
              </a:cxn>
              <a:cxn ang="0">
                <a:pos x="T8" y="T9"/>
              </a:cxn>
            </a:cxnLst>
            <a:rect l="0" t="0" r="r" b="b"/>
            <a:pathLst>
              <a:path w="439" h="439">
                <a:moveTo>
                  <a:pt x="0" y="220"/>
                </a:moveTo>
                <a:cubicBezTo>
                  <a:pt x="0" y="99"/>
                  <a:pt x="98" y="0"/>
                  <a:pt x="219" y="0"/>
                </a:cubicBezTo>
                <a:cubicBezTo>
                  <a:pt x="341" y="0"/>
                  <a:pt x="439" y="98"/>
                  <a:pt x="439" y="219"/>
                </a:cubicBezTo>
                <a:cubicBezTo>
                  <a:pt x="439" y="341"/>
                  <a:pt x="341" y="439"/>
                  <a:pt x="220" y="439"/>
                </a:cubicBezTo>
                <a:cubicBezTo>
                  <a:pt x="99" y="439"/>
                  <a:pt x="0" y="341"/>
                  <a:pt x="0" y="220"/>
                </a:cubicBezTo>
                <a:close/>
              </a:path>
            </a:pathLst>
          </a:custGeom>
          <a:solidFill>
            <a:schemeClr val="accent3">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1"/>
          <p:cNvSpPr>
            <a:spLocks/>
          </p:cNvSpPr>
          <p:nvPr userDrawn="1"/>
        </p:nvSpPr>
        <p:spPr bwMode="auto">
          <a:xfrm>
            <a:off x="3890326" y="747713"/>
            <a:ext cx="1193800" cy="1193800"/>
          </a:xfrm>
          <a:custGeom>
            <a:avLst/>
            <a:gdLst>
              <a:gd name="T0" fmla="*/ 0 w 270"/>
              <a:gd name="T1" fmla="*/ 136 h 270"/>
              <a:gd name="T2" fmla="*/ 135 w 270"/>
              <a:gd name="T3" fmla="*/ 0 h 270"/>
              <a:gd name="T4" fmla="*/ 270 w 270"/>
              <a:gd name="T5" fmla="*/ 135 h 270"/>
              <a:gd name="T6" fmla="*/ 135 w 270"/>
              <a:gd name="T7" fmla="*/ 270 h 270"/>
              <a:gd name="T8" fmla="*/ 0 w 270"/>
              <a:gd name="T9" fmla="*/ 136 h 270"/>
            </a:gdLst>
            <a:ahLst/>
            <a:cxnLst>
              <a:cxn ang="0">
                <a:pos x="T0" y="T1"/>
              </a:cxn>
              <a:cxn ang="0">
                <a:pos x="T2" y="T3"/>
              </a:cxn>
              <a:cxn ang="0">
                <a:pos x="T4" y="T5"/>
              </a:cxn>
              <a:cxn ang="0">
                <a:pos x="T6" y="T7"/>
              </a:cxn>
              <a:cxn ang="0">
                <a:pos x="T8" y="T9"/>
              </a:cxn>
            </a:cxnLst>
            <a:rect l="0" t="0" r="r" b="b"/>
            <a:pathLst>
              <a:path w="270" h="270">
                <a:moveTo>
                  <a:pt x="0" y="136"/>
                </a:moveTo>
                <a:cubicBezTo>
                  <a:pt x="0" y="61"/>
                  <a:pt x="60" y="0"/>
                  <a:pt x="135" y="0"/>
                </a:cubicBezTo>
                <a:cubicBezTo>
                  <a:pt x="210" y="0"/>
                  <a:pt x="270" y="61"/>
                  <a:pt x="270" y="135"/>
                </a:cubicBezTo>
                <a:cubicBezTo>
                  <a:pt x="270" y="210"/>
                  <a:pt x="210" y="270"/>
                  <a:pt x="135" y="270"/>
                </a:cubicBezTo>
                <a:cubicBezTo>
                  <a:pt x="61" y="270"/>
                  <a:pt x="0" y="210"/>
                  <a:pt x="0" y="136"/>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2"/>
          <p:cNvSpPr>
            <a:spLocks/>
          </p:cNvSpPr>
          <p:nvPr userDrawn="1"/>
        </p:nvSpPr>
        <p:spPr bwMode="auto">
          <a:xfrm>
            <a:off x="2427921" y="4699001"/>
            <a:ext cx="565150" cy="566738"/>
          </a:xfrm>
          <a:custGeom>
            <a:avLst/>
            <a:gdLst>
              <a:gd name="T0" fmla="*/ 0 w 128"/>
              <a:gd name="T1" fmla="*/ 64 h 128"/>
              <a:gd name="T2" fmla="*/ 64 w 128"/>
              <a:gd name="T3" fmla="*/ 0 h 128"/>
              <a:gd name="T4" fmla="*/ 128 w 128"/>
              <a:gd name="T5" fmla="*/ 64 h 128"/>
              <a:gd name="T6" fmla="*/ 64 w 128"/>
              <a:gd name="T7" fmla="*/ 128 h 128"/>
              <a:gd name="T8" fmla="*/ 0 w 128"/>
              <a:gd name="T9" fmla="*/ 64 h 128"/>
            </a:gdLst>
            <a:ahLst/>
            <a:cxnLst>
              <a:cxn ang="0">
                <a:pos x="T0" y="T1"/>
              </a:cxn>
              <a:cxn ang="0">
                <a:pos x="T2" y="T3"/>
              </a:cxn>
              <a:cxn ang="0">
                <a:pos x="T4" y="T5"/>
              </a:cxn>
              <a:cxn ang="0">
                <a:pos x="T6" y="T7"/>
              </a:cxn>
              <a:cxn ang="0">
                <a:pos x="T8" y="T9"/>
              </a:cxn>
            </a:cxnLst>
            <a:rect l="0" t="0" r="r" b="b"/>
            <a:pathLst>
              <a:path w="128" h="128">
                <a:moveTo>
                  <a:pt x="0" y="64"/>
                </a:moveTo>
                <a:cubicBezTo>
                  <a:pt x="0" y="29"/>
                  <a:pt x="29" y="0"/>
                  <a:pt x="64" y="0"/>
                </a:cubicBezTo>
                <a:cubicBezTo>
                  <a:pt x="99" y="0"/>
                  <a:pt x="127" y="29"/>
                  <a:pt x="128" y="64"/>
                </a:cubicBezTo>
                <a:cubicBezTo>
                  <a:pt x="128" y="99"/>
                  <a:pt x="99" y="128"/>
                  <a:pt x="64" y="128"/>
                </a:cubicBezTo>
                <a:cubicBezTo>
                  <a:pt x="29" y="128"/>
                  <a:pt x="0" y="99"/>
                  <a:pt x="0" y="64"/>
                </a:cubicBezTo>
                <a:close/>
              </a:path>
            </a:pathLst>
          </a:cu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Oval 133"/>
          <p:cNvSpPr>
            <a:spLocks noChangeArrowheads="1"/>
          </p:cNvSpPr>
          <p:nvPr userDrawn="1"/>
        </p:nvSpPr>
        <p:spPr bwMode="auto">
          <a:xfrm>
            <a:off x="2378709" y="4089401"/>
            <a:ext cx="260350" cy="260350"/>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34"/>
          <p:cNvSpPr>
            <a:spLocks/>
          </p:cNvSpPr>
          <p:nvPr userDrawn="1"/>
        </p:nvSpPr>
        <p:spPr bwMode="auto">
          <a:xfrm>
            <a:off x="5319711" y="73026"/>
            <a:ext cx="871538" cy="874713"/>
          </a:xfrm>
          <a:custGeom>
            <a:avLst/>
            <a:gdLst>
              <a:gd name="T0" fmla="*/ 0 w 197"/>
              <a:gd name="T1" fmla="*/ 99 h 198"/>
              <a:gd name="T2" fmla="*/ 98 w 197"/>
              <a:gd name="T3" fmla="*/ 0 h 198"/>
              <a:gd name="T4" fmla="*/ 197 w 197"/>
              <a:gd name="T5" fmla="*/ 99 h 198"/>
              <a:gd name="T6" fmla="*/ 99 w 197"/>
              <a:gd name="T7" fmla="*/ 198 h 198"/>
              <a:gd name="T8" fmla="*/ 0 w 197"/>
              <a:gd name="T9" fmla="*/ 99 h 198"/>
            </a:gdLst>
            <a:ahLst/>
            <a:cxnLst>
              <a:cxn ang="0">
                <a:pos x="T0" y="T1"/>
              </a:cxn>
              <a:cxn ang="0">
                <a:pos x="T2" y="T3"/>
              </a:cxn>
              <a:cxn ang="0">
                <a:pos x="T4" y="T5"/>
              </a:cxn>
              <a:cxn ang="0">
                <a:pos x="T6" y="T7"/>
              </a:cxn>
              <a:cxn ang="0">
                <a:pos x="T8" y="T9"/>
              </a:cxn>
            </a:cxnLst>
            <a:rect l="0" t="0" r="r" b="b"/>
            <a:pathLst>
              <a:path w="197" h="198">
                <a:moveTo>
                  <a:pt x="0" y="99"/>
                </a:moveTo>
                <a:cubicBezTo>
                  <a:pt x="0" y="45"/>
                  <a:pt x="44" y="0"/>
                  <a:pt x="98" y="0"/>
                </a:cubicBezTo>
                <a:cubicBezTo>
                  <a:pt x="153" y="0"/>
                  <a:pt x="197" y="45"/>
                  <a:pt x="197" y="99"/>
                </a:cubicBezTo>
                <a:cubicBezTo>
                  <a:pt x="197" y="154"/>
                  <a:pt x="153" y="198"/>
                  <a:pt x="99" y="198"/>
                </a:cubicBezTo>
                <a:cubicBezTo>
                  <a:pt x="44" y="198"/>
                  <a:pt x="0" y="154"/>
                  <a:pt x="0" y="99"/>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Oval 135"/>
          <p:cNvSpPr>
            <a:spLocks noChangeArrowheads="1"/>
          </p:cNvSpPr>
          <p:nvPr userDrawn="1"/>
        </p:nvSpPr>
        <p:spPr bwMode="auto">
          <a:xfrm>
            <a:off x="3990339" y="1849438"/>
            <a:ext cx="1600200" cy="1600200"/>
          </a:xfrm>
          <a:prstGeom prst="ellipse">
            <a:avLst/>
          </a:pr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Oval 136"/>
          <p:cNvSpPr>
            <a:spLocks noChangeArrowheads="1"/>
          </p:cNvSpPr>
          <p:nvPr userDrawn="1"/>
        </p:nvSpPr>
        <p:spPr bwMode="auto">
          <a:xfrm>
            <a:off x="1941829" y="4513263"/>
            <a:ext cx="233363" cy="239713"/>
          </a:xfrm>
          <a:prstGeom prst="ellipse">
            <a:avLst/>
          </a:prstGeom>
          <a:solidFill>
            <a:schemeClr val="accent1">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37"/>
          <p:cNvSpPr>
            <a:spLocks/>
          </p:cNvSpPr>
          <p:nvPr userDrawn="1"/>
        </p:nvSpPr>
        <p:spPr bwMode="auto">
          <a:xfrm>
            <a:off x="5480049" y="358776"/>
            <a:ext cx="1592263" cy="1587500"/>
          </a:xfrm>
          <a:custGeom>
            <a:avLst/>
            <a:gdLst>
              <a:gd name="T0" fmla="*/ 0 w 360"/>
              <a:gd name="T1" fmla="*/ 180 h 359"/>
              <a:gd name="T2" fmla="*/ 180 w 360"/>
              <a:gd name="T3" fmla="*/ 0 h 359"/>
              <a:gd name="T4" fmla="*/ 360 w 360"/>
              <a:gd name="T5" fmla="*/ 179 h 359"/>
              <a:gd name="T6" fmla="*/ 180 w 360"/>
              <a:gd name="T7" fmla="*/ 359 h 359"/>
              <a:gd name="T8" fmla="*/ 0 w 360"/>
              <a:gd name="T9" fmla="*/ 180 h 359"/>
            </a:gdLst>
            <a:ahLst/>
            <a:cxnLst>
              <a:cxn ang="0">
                <a:pos x="T0" y="T1"/>
              </a:cxn>
              <a:cxn ang="0">
                <a:pos x="T2" y="T3"/>
              </a:cxn>
              <a:cxn ang="0">
                <a:pos x="T4" y="T5"/>
              </a:cxn>
              <a:cxn ang="0">
                <a:pos x="T6" y="T7"/>
              </a:cxn>
              <a:cxn ang="0">
                <a:pos x="T8" y="T9"/>
              </a:cxn>
            </a:cxnLst>
            <a:rect l="0" t="0" r="r" b="b"/>
            <a:pathLst>
              <a:path w="360" h="359">
                <a:moveTo>
                  <a:pt x="0" y="180"/>
                </a:moveTo>
                <a:cubicBezTo>
                  <a:pt x="0" y="80"/>
                  <a:pt x="81" y="0"/>
                  <a:pt x="180" y="0"/>
                </a:cubicBezTo>
                <a:cubicBezTo>
                  <a:pt x="279" y="0"/>
                  <a:pt x="360" y="80"/>
                  <a:pt x="360" y="179"/>
                </a:cubicBezTo>
                <a:cubicBezTo>
                  <a:pt x="360" y="279"/>
                  <a:pt x="280" y="359"/>
                  <a:pt x="180" y="359"/>
                </a:cubicBezTo>
                <a:cubicBezTo>
                  <a:pt x="81" y="359"/>
                  <a:pt x="1" y="279"/>
                  <a:pt x="0" y="180"/>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38"/>
          <p:cNvSpPr>
            <a:spLocks/>
          </p:cNvSpPr>
          <p:nvPr userDrawn="1"/>
        </p:nvSpPr>
        <p:spPr bwMode="auto">
          <a:xfrm>
            <a:off x="1911681" y="2762250"/>
            <a:ext cx="973138" cy="973138"/>
          </a:xfrm>
          <a:custGeom>
            <a:avLst/>
            <a:gdLst>
              <a:gd name="T0" fmla="*/ 1 w 220"/>
              <a:gd name="T1" fmla="*/ 110 h 220"/>
              <a:gd name="T2" fmla="*/ 110 w 220"/>
              <a:gd name="T3" fmla="*/ 0 h 220"/>
              <a:gd name="T4" fmla="*/ 220 w 220"/>
              <a:gd name="T5" fmla="*/ 110 h 220"/>
              <a:gd name="T6" fmla="*/ 111 w 220"/>
              <a:gd name="T7" fmla="*/ 220 h 220"/>
              <a:gd name="T8" fmla="*/ 1 w 220"/>
              <a:gd name="T9" fmla="*/ 110 h 220"/>
            </a:gdLst>
            <a:ahLst/>
            <a:cxnLst>
              <a:cxn ang="0">
                <a:pos x="T0" y="T1"/>
              </a:cxn>
              <a:cxn ang="0">
                <a:pos x="T2" y="T3"/>
              </a:cxn>
              <a:cxn ang="0">
                <a:pos x="T4" y="T5"/>
              </a:cxn>
              <a:cxn ang="0">
                <a:pos x="T6" y="T7"/>
              </a:cxn>
              <a:cxn ang="0">
                <a:pos x="T8" y="T9"/>
              </a:cxn>
            </a:cxnLst>
            <a:rect l="0" t="0" r="r" b="b"/>
            <a:pathLst>
              <a:path w="220" h="220">
                <a:moveTo>
                  <a:pt x="1" y="110"/>
                </a:moveTo>
                <a:cubicBezTo>
                  <a:pt x="0" y="49"/>
                  <a:pt x="50" y="0"/>
                  <a:pt x="110" y="0"/>
                </a:cubicBezTo>
                <a:cubicBezTo>
                  <a:pt x="171" y="0"/>
                  <a:pt x="220" y="49"/>
                  <a:pt x="220" y="110"/>
                </a:cubicBezTo>
                <a:cubicBezTo>
                  <a:pt x="220" y="171"/>
                  <a:pt x="171" y="220"/>
                  <a:pt x="111" y="220"/>
                </a:cubicBezTo>
                <a:cubicBezTo>
                  <a:pt x="50" y="220"/>
                  <a:pt x="1" y="171"/>
                  <a:pt x="1" y="110"/>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139"/>
          <p:cNvSpPr>
            <a:spLocks/>
          </p:cNvSpPr>
          <p:nvPr userDrawn="1"/>
        </p:nvSpPr>
        <p:spPr bwMode="auto">
          <a:xfrm>
            <a:off x="2958146" y="1588"/>
            <a:ext cx="1022350" cy="1020763"/>
          </a:xfrm>
          <a:custGeom>
            <a:avLst/>
            <a:gdLst>
              <a:gd name="T0" fmla="*/ 0 w 231"/>
              <a:gd name="T1" fmla="*/ 116 h 231"/>
              <a:gd name="T2" fmla="*/ 116 w 231"/>
              <a:gd name="T3" fmla="*/ 0 h 231"/>
              <a:gd name="T4" fmla="*/ 231 w 231"/>
              <a:gd name="T5" fmla="*/ 116 h 231"/>
              <a:gd name="T6" fmla="*/ 116 w 231"/>
              <a:gd name="T7" fmla="*/ 231 h 231"/>
              <a:gd name="T8" fmla="*/ 0 w 231"/>
              <a:gd name="T9" fmla="*/ 116 h 231"/>
            </a:gdLst>
            <a:ahLst/>
            <a:cxnLst>
              <a:cxn ang="0">
                <a:pos x="T0" y="T1"/>
              </a:cxn>
              <a:cxn ang="0">
                <a:pos x="T2" y="T3"/>
              </a:cxn>
              <a:cxn ang="0">
                <a:pos x="T4" y="T5"/>
              </a:cxn>
              <a:cxn ang="0">
                <a:pos x="T6" y="T7"/>
              </a:cxn>
              <a:cxn ang="0">
                <a:pos x="T8" y="T9"/>
              </a:cxn>
            </a:cxnLst>
            <a:rect l="0" t="0" r="r" b="b"/>
            <a:pathLst>
              <a:path w="231" h="231">
                <a:moveTo>
                  <a:pt x="0" y="116"/>
                </a:moveTo>
                <a:cubicBezTo>
                  <a:pt x="0" y="52"/>
                  <a:pt x="52" y="1"/>
                  <a:pt x="116" y="0"/>
                </a:cubicBezTo>
                <a:cubicBezTo>
                  <a:pt x="179" y="0"/>
                  <a:pt x="231" y="52"/>
                  <a:pt x="231" y="116"/>
                </a:cubicBezTo>
                <a:cubicBezTo>
                  <a:pt x="231" y="179"/>
                  <a:pt x="179" y="231"/>
                  <a:pt x="116" y="231"/>
                </a:cubicBezTo>
                <a:cubicBezTo>
                  <a:pt x="52" y="231"/>
                  <a:pt x="1" y="179"/>
                  <a:pt x="0" y="116"/>
                </a:cubicBezTo>
                <a:close/>
              </a:path>
            </a:pathLst>
          </a:custGeom>
          <a:solidFill>
            <a:schemeClr val="accent3">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40"/>
          <p:cNvSpPr>
            <a:spLocks/>
          </p:cNvSpPr>
          <p:nvPr userDrawn="1"/>
        </p:nvSpPr>
        <p:spPr bwMode="auto">
          <a:xfrm>
            <a:off x="2083116" y="2184401"/>
            <a:ext cx="309563" cy="309563"/>
          </a:xfrm>
          <a:custGeom>
            <a:avLst/>
            <a:gdLst>
              <a:gd name="T0" fmla="*/ 0 w 70"/>
              <a:gd name="T1" fmla="*/ 35 h 70"/>
              <a:gd name="T2" fmla="*/ 35 w 70"/>
              <a:gd name="T3" fmla="*/ 0 h 70"/>
              <a:gd name="T4" fmla="*/ 70 w 70"/>
              <a:gd name="T5" fmla="*/ 35 h 70"/>
              <a:gd name="T6" fmla="*/ 35 w 70"/>
              <a:gd name="T7" fmla="*/ 70 h 70"/>
              <a:gd name="T8" fmla="*/ 0 w 70"/>
              <a:gd name="T9" fmla="*/ 35 h 70"/>
            </a:gdLst>
            <a:ahLst/>
            <a:cxnLst>
              <a:cxn ang="0">
                <a:pos x="T0" y="T1"/>
              </a:cxn>
              <a:cxn ang="0">
                <a:pos x="T2" y="T3"/>
              </a:cxn>
              <a:cxn ang="0">
                <a:pos x="T4" y="T5"/>
              </a:cxn>
              <a:cxn ang="0">
                <a:pos x="T6" y="T7"/>
              </a:cxn>
              <a:cxn ang="0">
                <a:pos x="T8" y="T9"/>
              </a:cxn>
            </a:cxnLst>
            <a:rect l="0" t="0" r="r" b="b"/>
            <a:pathLst>
              <a:path w="70" h="70">
                <a:moveTo>
                  <a:pt x="0" y="35"/>
                </a:moveTo>
                <a:cubicBezTo>
                  <a:pt x="0" y="16"/>
                  <a:pt x="15" y="0"/>
                  <a:pt x="35" y="0"/>
                </a:cubicBezTo>
                <a:cubicBezTo>
                  <a:pt x="54" y="0"/>
                  <a:pt x="70" y="16"/>
                  <a:pt x="70" y="35"/>
                </a:cubicBezTo>
                <a:cubicBezTo>
                  <a:pt x="70" y="54"/>
                  <a:pt x="54" y="70"/>
                  <a:pt x="35" y="70"/>
                </a:cubicBezTo>
                <a:cubicBezTo>
                  <a:pt x="16" y="70"/>
                  <a:pt x="0" y="54"/>
                  <a:pt x="0" y="35"/>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41"/>
          <p:cNvSpPr>
            <a:spLocks/>
          </p:cNvSpPr>
          <p:nvPr userDrawn="1"/>
        </p:nvSpPr>
        <p:spPr bwMode="auto">
          <a:xfrm>
            <a:off x="2690811" y="1535113"/>
            <a:ext cx="1366838" cy="1362075"/>
          </a:xfrm>
          <a:custGeom>
            <a:avLst/>
            <a:gdLst>
              <a:gd name="T0" fmla="*/ 0 w 309"/>
              <a:gd name="T1" fmla="*/ 154 h 308"/>
              <a:gd name="T2" fmla="*/ 154 w 309"/>
              <a:gd name="T3" fmla="*/ 0 h 308"/>
              <a:gd name="T4" fmla="*/ 309 w 309"/>
              <a:gd name="T5" fmla="*/ 154 h 308"/>
              <a:gd name="T6" fmla="*/ 155 w 309"/>
              <a:gd name="T7" fmla="*/ 308 h 308"/>
              <a:gd name="T8" fmla="*/ 0 w 309"/>
              <a:gd name="T9" fmla="*/ 154 h 308"/>
            </a:gdLst>
            <a:ahLst/>
            <a:cxnLst>
              <a:cxn ang="0">
                <a:pos x="T0" y="T1"/>
              </a:cxn>
              <a:cxn ang="0">
                <a:pos x="T2" y="T3"/>
              </a:cxn>
              <a:cxn ang="0">
                <a:pos x="T4" y="T5"/>
              </a:cxn>
              <a:cxn ang="0">
                <a:pos x="T6" y="T7"/>
              </a:cxn>
              <a:cxn ang="0">
                <a:pos x="T8" y="T9"/>
              </a:cxn>
            </a:cxnLst>
            <a:rect l="0" t="0" r="r" b="b"/>
            <a:pathLst>
              <a:path w="309" h="308">
                <a:moveTo>
                  <a:pt x="0" y="154"/>
                </a:moveTo>
                <a:cubicBezTo>
                  <a:pt x="0" y="69"/>
                  <a:pt x="69" y="0"/>
                  <a:pt x="154" y="0"/>
                </a:cubicBezTo>
                <a:cubicBezTo>
                  <a:pt x="240" y="0"/>
                  <a:pt x="309" y="69"/>
                  <a:pt x="309" y="154"/>
                </a:cubicBezTo>
                <a:cubicBezTo>
                  <a:pt x="309" y="239"/>
                  <a:pt x="240" y="308"/>
                  <a:pt x="155" y="308"/>
                </a:cubicBezTo>
                <a:cubicBezTo>
                  <a:pt x="70" y="308"/>
                  <a:pt x="1" y="239"/>
                  <a:pt x="0" y="154"/>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42"/>
          <p:cNvSpPr>
            <a:spLocks/>
          </p:cNvSpPr>
          <p:nvPr userDrawn="1"/>
        </p:nvSpPr>
        <p:spPr bwMode="auto">
          <a:xfrm>
            <a:off x="4714556" y="4527551"/>
            <a:ext cx="1044575" cy="1042988"/>
          </a:xfrm>
          <a:custGeom>
            <a:avLst/>
            <a:gdLst>
              <a:gd name="T0" fmla="*/ 0 w 236"/>
              <a:gd name="T1" fmla="*/ 119 h 236"/>
              <a:gd name="T2" fmla="*/ 118 w 236"/>
              <a:gd name="T3" fmla="*/ 0 h 236"/>
              <a:gd name="T4" fmla="*/ 236 w 236"/>
              <a:gd name="T5" fmla="*/ 118 h 236"/>
              <a:gd name="T6" fmla="*/ 118 w 236"/>
              <a:gd name="T7" fmla="*/ 236 h 236"/>
              <a:gd name="T8" fmla="*/ 0 w 236"/>
              <a:gd name="T9" fmla="*/ 119 h 236"/>
            </a:gdLst>
            <a:ahLst/>
            <a:cxnLst>
              <a:cxn ang="0">
                <a:pos x="T0" y="T1"/>
              </a:cxn>
              <a:cxn ang="0">
                <a:pos x="T2" y="T3"/>
              </a:cxn>
              <a:cxn ang="0">
                <a:pos x="T4" y="T5"/>
              </a:cxn>
              <a:cxn ang="0">
                <a:pos x="T6" y="T7"/>
              </a:cxn>
              <a:cxn ang="0">
                <a:pos x="T8" y="T9"/>
              </a:cxn>
            </a:cxnLst>
            <a:rect l="0" t="0" r="r" b="b"/>
            <a:pathLst>
              <a:path w="236" h="236">
                <a:moveTo>
                  <a:pt x="0" y="119"/>
                </a:moveTo>
                <a:cubicBezTo>
                  <a:pt x="0" y="53"/>
                  <a:pt x="53" y="0"/>
                  <a:pt x="118" y="0"/>
                </a:cubicBezTo>
                <a:cubicBezTo>
                  <a:pt x="183" y="0"/>
                  <a:pt x="236" y="53"/>
                  <a:pt x="236" y="118"/>
                </a:cubicBezTo>
                <a:cubicBezTo>
                  <a:pt x="236" y="183"/>
                  <a:pt x="183" y="236"/>
                  <a:pt x="118" y="236"/>
                </a:cubicBezTo>
                <a:cubicBezTo>
                  <a:pt x="53" y="236"/>
                  <a:pt x="0" y="184"/>
                  <a:pt x="0" y="119"/>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Oval 143"/>
          <p:cNvSpPr>
            <a:spLocks noChangeArrowheads="1"/>
          </p:cNvSpPr>
          <p:nvPr userDrawn="1"/>
        </p:nvSpPr>
        <p:spPr bwMode="auto">
          <a:xfrm>
            <a:off x="5316536" y="5937251"/>
            <a:ext cx="446088" cy="446088"/>
          </a:xfrm>
          <a:prstGeom prst="ellipse">
            <a:avLst/>
          </a:prstGeom>
          <a:solidFill>
            <a:schemeClr val="accent1">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44"/>
          <p:cNvSpPr>
            <a:spLocks/>
          </p:cNvSpPr>
          <p:nvPr userDrawn="1"/>
        </p:nvSpPr>
        <p:spPr bwMode="auto">
          <a:xfrm>
            <a:off x="5457824" y="5332413"/>
            <a:ext cx="668338" cy="666750"/>
          </a:xfrm>
          <a:custGeom>
            <a:avLst/>
            <a:gdLst>
              <a:gd name="T0" fmla="*/ 0 w 151"/>
              <a:gd name="T1" fmla="*/ 76 h 151"/>
              <a:gd name="T2" fmla="*/ 75 w 151"/>
              <a:gd name="T3" fmla="*/ 0 h 151"/>
              <a:gd name="T4" fmla="*/ 151 w 151"/>
              <a:gd name="T5" fmla="*/ 76 h 151"/>
              <a:gd name="T6" fmla="*/ 75 w 151"/>
              <a:gd name="T7" fmla="*/ 151 h 151"/>
              <a:gd name="T8" fmla="*/ 0 w 151"/>
              <a:gd name="T9" fmla="*/ 76 h 151"/>
            </a:gdLst>
            <a:ahLst/>
            <a:cxnLst>
              <a:cxn ang="0">
                <a:pos x="T0" y="T1"/>
              </a:cxn>
              <a:cxn ang="0">
                <a:pos x="T2" y="T3"/>
              </a:cxn>
              <a:cxn ang="0">
                <a:pos x="T4" y="T5"/>
              </a:cxn>
              <a:cxn ang="0">
                <a:pos x="T6" y="T7"/>
              </a:cxn>
              <a:cxn ang="0">
                <a:pos x="T8" y="T9"/>
              </a:cxn>
            </a:cxnLst>
            <a:rect l="0" t="0" r="r" b="b"/>
            <a:pathLst>
              <a:path w="151" h="151">
                <a:moveTo>
                  <a:pt x="0" y="76"/>
                </a:moveTo>
                <a:cubicBezTo>
                  <a:pt x="0" y="34"/>
                  <a:pt x="33" y="0"/>
                  <a:pt x="75" y="0"/>
                </a:cubicBezTo>
                <a:cubicBezTo>
                  <a:pt x="117" y="0"/>
                  <a:pt x="151" y="34"/>
                  <a:pt x="151" y="76"/>
                </a:cubicBezTo>
                <a:cubicBezTo>
                  <a:pt x="151" y="118"/>
                  <a:pt x="117" y="151"/>
                  <a:pt x="75" y="151"/>
                </a:cubicBezTo>
                <a:cubicBezTo>
                  <a:pt x="34" y="151"/>
                  <a:pt x="0" y="118"/>
                  <a:pt x="0" y="76"/>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45"/>
          <p:cNvSpPr>
            <a:spLocks/>
          </p:cNvSpPr>
          <p:nvPr userDrawn="1"/>
        </p:nvSpPr>
        <p:spPr bwMode="auto">
          <a:xfrm>
            <a:off x="3209289" y="3457576"/>
            <a:ext cx="1579563" cy="1577975"/>
          </a:xfrm>
          <a:custGeom>
            <a:avLst/>
            <a:gdLst>
              <a:gd name="T0" fmla="*/ 0 w 357"/>
              <a:gd name="T1" fmla="*/ 179 h 357"/>
              <a:gd name="T2" fmla="*/ 178 w 357"/>
              <a:gd name="T3" fmla="*/ 0 h 357"/>
              <a:gd name="T4" fmla="*/ 357 w 357"/>
              <a:gd name="T5" fmla="*/ 178 h 357"/>
              <a:gd name="T6" fmla="*/ 179 w 357"/>
              <a:gd name="T7" fmla="*/ 357 h 357"/>
              <a:gd name="T8" fmla="*/ 0 w 357"/>
              <a:gd name="T9" fmla="*/ 179 h 357"/>
            </a:gdLst>
            <a:ahLst/>
            <a:cxnLst>
              <a:cxn ang="0">
                <a:pos x="T0" y="T1"/>
              </a:cxn>
              <a:cxn ang="0">
                <a:pos x="T2" y="T3"/>
              </a:cxn>
              <a:cxn ang="0">
                <a:pos x="T4" y="T5"/>
              </a:cxn>
              <a:cxn ang="0">
                <a:pos x="T6" y="T7"/>
              </a:cxn>
              <a:cxn ang="0">
                <a:pos x="T8" y="T9"/>
              </a:cxn>
            </a:cxnLst>
            <a:rect l="0" t="0" r="r" b="b"/>
            <a:pathLst>
              <a:path w="357" h="357">
                <a:moveTo>
                  <a:pt x="0" y="179"/>
                </a:moveTo>
                <a:cubicBezTo>
                  <a:pt x="0" y="80"/>
                  <a:pt x="80" y="0"/>
                  <a:pt x="178" y="0"/>
                </a:cubicBezTo>
                <a:cubicBezTo>
                  <a:pt x="277" y="0"/>
                  <a:pt x="357" y="80"/>
                  <a:pt x="357" y="178"/>
                </a:cubicBezTo>
                <a:cubicBezTo>
                  <a:pt x="357" y="277"/>
                  <a:pt x="277" y="357"/>
                  <a:pt x="179" y="357"/>
                </a:cubicBezTo>
                <a:cubicBezTo>
                  <a:pt x="80" y="357"/>
                  <a:pt x="0" y="277"/>
                  <a:pt x="0" y="179"/>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Oval 35"/>
          <p:cNvSpPr/>
          <p:nvPr userDrawn="1"/>
        </p:nvSpPr>
        <p:spPr>
          <a:xfrm>
            <a:off x="5261291" y="0"/>
            <a:ext cx="6845777" cy="684577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114"/>
          <p:cNvSpPr>
            <a:spLocks noChangeArrowheads="1"/>
          </p:cNvSpPr>
          <p:nvPr userDrawn="1"/>
        </p:nvSpPr>
        <p:spPr bwMode="auto">
          <a:xfrm>
            <a:off x="1012443" y="1792827"/>
            <a:ext cx="656686" cy="656686"/>
          </a:xfrm>
          <a:prstGeom prst="ellipse">
            <a:avLst/>
          </a:prstGeom>
          <a:solidFill>
            <a:schemeClr val="accent1">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Oval 115"/>
          <p:cNvSpPr>
            <a:spLocks noChangeArrowheads="1"/>
          </p:cNvSpPr>
          <p:nvPr userDrawn="1"/>
        </p:nvSpPr>
        <p:spPr bwMode="auto">
          <a:xfrm>
            <a:off x="1001450" y="4552050"/>
            <a:ext cx="306832" cy="305699"/>
          </a:xfrm>
          <a:prstGeom prst="ellipse">
            <a:avLst/>
          </a:pr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116"/>
          <p:cNvSpPr>
            <a:spLocks/>
          </p:cNvSpPr>
          <p:nvPr userDrawn="1"/>
        </p:nvSpPr>
        <p:spPr bwMode="auto">
          <a:xfrm>
            <a:off x="401549" y="2513624"/>
            <a:ext cx="400805" cy="404202"/>
          </a:xfrm>
          <a:custGeom>
            <a:avLst/>
            <a:gdLst>
              <a:gd name="T0" fmla="*/ 0 w 127"/>
              <a:gd name="T1" fmla="*/ 64 h 128"/>
              <a:gd name="T2" fmla="*/ 64 w 127"/>
              <a:gd name="T3" fmla="*/ 0 h 128"/>
              <a:gd name="T4" fmla="*/ 127 w 127"/>
              <a:gd name="T5" fmla="*/ 64 h 128"/>
              <a:gd name="T6" fmla="*/ 64 w 127"/>
              <a:gd name="T7" fmla="*/ 128 h 128"/>
              <a:gd name="T8" fmla="*/ 0 w 127"/>
              <a:gd name="T9" fmla="*/ 64 h 128"/>
            </a:gdLst>
            <a:ahLst/>
            <a:cxnLst>
              <a:cxn ang="0">
                <a:pos x="T0" y="T1"/>
              </a:cxn>
              <a:cxn ang="0">
                <a:pos x="T2" y="T3"/>
              </a:cxn>
              <a:cxn ang="0">
                <a:pos x="T4" y="T5"/>
              </a:cxn>
              <a:cxn ang="0">
                <a:pos x="T6" y="T7"/>
              </a:cxn>
              <a:cxn ang="0">
                <a:pos x="T8" y="T9"/>
              </a:cxn>
            </a:cxnLst>
            <a:rect l="0" t="0" r="r" b="b"/>
            <a:pathLst>
              <a:path w="127" h="128">
                <a:moveTo>
                  <a:pt x="0" y="64"/>
                </a:moveTo>
                <a:cubicBezTo>
                  <a:pt x="0" y="29"/>
                  <a:pt x="28" y="1"/>
                  <a:pt x="64" y="0"/>
                </a:cubicBezTo>
                <a:cubicBezTo>
                  <a:pt x="99" y="0"/>
                  <a:pt x="127" y="29"/>
                  <a:pt x="127" y="64"/>
                </a:cubicBezTo>
                <a:cubicBezTo>
                  <a:pt x="127" y="99"/>
                  <a:pt x="99" y="128"/>
                  <a:pt x="64" y="128"/>
                </a:cubicBezTo>
                <a:cubicBezTo>
                  <a:pt x="29" y="128"/>
                  <a:pt x="0" y="99"/>
                  <a:pt x="0" y="64"/>
                </a:cubicBezTo>
                <a:close/>
              </a:path>
            </a:pathLst>
          </a:cu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7"/>
          <p:cNvSpPr>
            <a:spLocks/>
          </p:cNvSpPr>
          <p:nvPr userDrawn="1"/>
        </p:nvSpPr>
        <p:spPr bwMode="auto">
          <a:xfrm>
            <a:off x="1253260" y="947739"/>
            <a:ext cx="802131" cy="798256"/>
          </a:xfrm>
          <a:custGeom>
            <a:avLst/>
            <a:gdLst>
              <a:gd name="T0" fmla="*/ 0 w 297"/>
              <a:gd name="T1" fmla="*/ 148 h 296"/>
              <a:gd name="T2" fmla="*/ 148 w 297"/>
              <a:gd name="T3" fmla="*/ 0 h 296"/>
              <a:gd name="T4" fmla="*/ 297 w 297"/>
              <a:gd name="T5" fmla="*/ 148 h 296"/>
              <a:gd name="T6" fmla="*/ 149 w 297"/>
              <a:gd name="T7" fmla="*/ 296 h 296"/>
              <a:gd name="T8" fmla="*/ 0 w 297"/>
              <a:gd name="T9" fmla="*/ 148 h 296"/>
            </a:gdLst>
            <a:ahLst/>
            <a:cxnLst>
              <a:cxn ang="0">
                <a:pos x="T0" y="T1"/>
              </a:cxn>
              <a:cxn ang="0">
                <a:pos x="T2" y="T3"/>
              </a:cxn>
              <a:cxn ang="0">
                <a:pos x="T4" y="T5"/>
              </a:cxn>
              <a:cxn ang="0">
                <a:pos x="T6" y="T7"/>
              </a:cxn>
              <a:cxn ang="0">
                <a:pos x="T8" y="T9"/>
              </a:cxn>
            </a:cxnLst>
            <a:rect l="0" t="0" r="r" b="b"/>
            <a:pathLst>
              <a:path w="297" h="296">
                <a:moveTo>
                  <a:pt x="0" y="148"/>
                </a:moveTo>
                <a:cubicBezTo>
                  <a:pt x="0" y="66"/>
                  <a:pt x="67" y="0"/>
                  <a:pt x="148" y="0"/>
                </a:cubicBezTo>
                <a:cubicBezTo>
                  <a:pt x="230" y="0"/>
                  <a:pt x="297" y="66"/>
                  <a:pt x="297" y="148"/>
                </a:cubicBezTo>
                <a:cubicBezTo>
                  <a:pt x="297" y="230"/>
                  <a:pt x="230" y="296"/>
                  <a:pt x="149" y="296"/>
                </a:cubicBezTo>
                <a:cubicBezTo>
                  <a:pt x="67" y="296"/>
                  <a:pt x="0" y="230"/>
                  <a:pt x="0" y="148"/>
                </a:cubicBezTo>
                <a:close/>
              </a:path>
            </a:pathLst>
          </a:custGeom>
          <a:solidFill>
            <a:schemeClr val="accent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Oval 118"/>
          <p:cNvSpPr>
            <a:spLocks noChangeArrowheads="1"/>
          </p:cNvSpPr>
          <p:nvPr userDrawn="1"/>
        </p:nvSpPr>
        <p:spPr bwMode="auto">
          <a:xfrm>
            <a:off x="466066" y="3449638"/>
            <a:ext cx="199271" cy="201535"/>
          </a:xfrm>
          <a:prstGeom prst="ellipse">
            <a:avLst/>
          </a:pr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Oval 119"/>
          <p:cNvSpPr>
            <a:spLocks noChangeArrowheads="1"/>
          </p:cNvSpPr>
          <p:nvPr userDrawn="1"/>
        </p:nvSpPr>
        <p:spPr bwMode="auto">
          <a:xfrm>
            <a:off x="1858611" y="4763236"/>
            <a:ext cx="337401" cy="337401"/>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122"/>
          <p:cNvSpPr>
            <a:spLocks/>
          </p:cNvSpPr>
          <p:nvPr userDrawn="1"/>
        </p:nvSpPr>
        <p:spPr bwMode="auto">
          <a:xfrm>
            <a:off x="1274728" y="3686744"/>
            <a:ext cx="826519" cy="826519"/>
          </a:xfrm>
          <a:custGeom>
            <a:avLst/>
            <a:gdLst>
              <a:gd name="T0" fmla="*/ 0 w 262"/>
              <a:gd name="T1" fmla="*/ 131 h 262"/>
              <a:gd name="T2" fmla="*/ 131 w 262"/>
              <a:gd name="T3" fmla="*/ 0 h 262"/>
              <a:gd name="T4" fmla="*/ 262 w 262"/>
              <a:gd name="T5" fmla="*/ 131 h 262"/>
              <a:gd name="T6" fmla="*/ 131 w 262"/>
              <a:gd name="T7" fmla="*/ 262 h 262"/>
              <a:gd name="T8" fmla="*/ 0 w 262"/>
              <a:gd name="T9" fmla="*/ 131 h 262"/>
            </a:gdLst>
            <a:ahLst/>
            <a:cxnLst>
              <a:cxn ang="0">
                <a:pos x="T0" y="T1"/>
              </a:cxn>
              <a:cxn ang="0">
                <a:pos x="T2" y="T3"/>
              </a:cxn>
              <a:cxn ang="0">
                <a:pos x="T4" y="T5"/>
              </a:cxn>
              <a:cxn ang="0">
                <a:pos x="T6" y="T7"/>
              </a:cxn>
              <a:cxn ang="0">
                <a:pos x="T8" y="T9"/>
              </a:cxn>
            </a:cxnLst>
            <a:rect l="0" t="0" r="r" b="b"/>
            <a:pathLst>
              <a:path w="262" h="262">
                <a:moveTo>
                  <a:pt x="0" y="131"/>
                </a:moveTo>
                <a:cubicBezTo>
                  <a:pt x="0" y="59"/>
                  <a:pt x="59" y="0"/>
                  <a:pt x="131" y="0"/>
                </a:cubicBezTo>
                <a:cubicBezTo>
                  <a:pt x="203" y="0"/>
                  <a:pt x="262" y="58"/>
                  <a:pt x="262" y="131"/>
                </a:cubicBezTo>
                <a:cubicBezTo>
                  <a:pt x="262" y="203"/>
                  <a:pt x="204" y="262"/>
                  <a:pt x="131" y="262"/>
                </a:cubicBezTo>
                <a:cubicBezTo>
                  <a:pt x="59" y="262"/>
                  <a:pt x="0" y="204"/>
                  <a:pt x="0" y="131"/>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24"/>
          <p:cNvSpPr>
            <a:spLocks/>
          </p:cNvSpPr>
          <p:nvPr userDrawn="1"/>
        </p:nvSpPr>
        <p:spPr bwMode="auto">
          <a:xfrm>
            <a:off x="228805" y="1971151"/>
            <a:ext cx="296641" cy="300038"/>
          </a:xfrm>
          <a:custGeom>
            <a:avLst/>
            <a:gdLst>
              <a:gd name="T0" fmla="*/ 0 w 94"/>
              <a:gd name="T1" fmla="*/ 48 h 95"/>
              <a:gd name="T2" fmla="*/ 47 w 94"/>
              <a:gd name="T3" fmla="*/ 0 h 95"/>
              <a:gd name="T4" fmla="*/ 94 w 94"/>
              <a:gd name="T5" fmla="*/ 48 h 95"/>
              <a:gd name="T6" fmla="*/ 47 w 94"/>
              <a:gd name="T7" fmla="*/ 95 h 95"/>
              <a:gd name="T8" fmla="*/ 0 w 94"/>
              <a:gd name="T9" fmla="*/ 48 h 95"/>
            </a:gdLst>
            <a:ahLst/>
            <a:cxnLst>
              <a:cxn ang="0">
                <a:pos x="T0" y="T1"/>
              </a:cxn>
              <a:cxn ang="0">
                <a:pos x="T2" y="T3"/>
              </a:cxn>
              <a:cxn ang="0">
                <a:pos x="T4" y="T5"/>
              </a:cxn>
              <a:cxn ang="0">
                <a:pos x="T6" y="T7"/>
              </a:cxn>
              <a:cxn ang="0">
                <a:pos x="T8" y="T9"/>
              </a:cxn>
            </a:cxnLst>
            <a:rect l="0" t="0" r="r" b="b"/>
            <a:pathLst>
              <a:path w="94" h="95">
                <a:moveTo>
                  <a:pt x="0" y="48"/>
                </a:moveTo>
                <a:cubicBezTo>
                  <a:pt x="0" y="22"/>
                  <a:pt x="21" y="0"/>
                  <a:pt x="47" y="0"/>
                </a:cubicBezTo>
                <a:cubicBezTo>
                  <a:pt x="73" y="0"/>
                  <a:pt x="94" y="21"/>
                  <a:pt x="94" y="48"/>
                </a:cubicBezTo>
                <a:cubicBezTo>
                  <a:pt x="94" y="74"/>
                  <a:pt x="73" y="95"/>
                  <a:pt x="47" y="95"/>
                </a:cubicBezTo>
                <a:cubicBezTo>
                  <a:pt x="21" y="95"/>
                  <a:pt x="0" y="74"/>
                  <a:pt x="0" y="48"/>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Oval 133"/>
          <p:cNvSpPr>
            <a:spLocks noChangeArrowheads="1"/>
          </p:cNvSpPr>
          <p:nvPr userDrawn="1"/>
        </p:nvSpPr>
        <p:spPr bwMode="auto">
          <a:xfrm>
            <a:off x="1001948" y="4803828"/>
            <a:ext cx="185684" cy="185684"/>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38"/>
          <p:cNvSpPr>
            <a:spLocks/>
          </p:cNvSpPr>
          <p:nvPr userDrawn="1"/>
        </p:nvSpPr>
        <p:spPr bwMode="auto">
          <a:xfrm>
            <a:off x="203332" y="3733353"/>
            <a:ext cx="694050" cy="694050"/>
          </a:xfrm>
          <a:custGeom>
            <a:avLst/>
            <a:gdLst>
              <a:gd name="T0" fmla="*/ 1 w 220"/>
              <a:gd name="T1" fmla="*/ 110 h 220"/>
              <a:gd name="T2" fmla="*/ 110 w 220"/>
              <a:gd name="T3" fmla="*/ 0 h 220"/>
              <a:gd name="T4" fmla="*/ 220 w 220"/>
              <a:gd name="T5" fmla="*/ 110 h 220"/>
              <a:gd name="T6" fmla="*/ 111 w 220"/>
              <a:gd name="T7" fmla="*/ 220 h 220"/>
              <a:gd name="T8" fmla="*/ 1 w 220"/>
              <a:gd name="T9" fmla="*/ 110 h 220"/>
            </a:gdLst>
            <a:ahLst/>
            <a:cxnLst>
              <a:cxn ang="0">
                <a:pos x="T0" y="T1"/>
              </a:cxn>
              <a:cxn ang="0">
                <a:pos x="T2" y="T3"/>
              </a:cxn>
              <a:cxn ang="0">
                <a:pos x="T4" y="T5"/>
              </a:cxn>
              <a:cxn ang="0">
                <a:pos x="T6" y="T7"/>
              </a:cxn>
              <a:cxn ang="0">
                <a:pos x="T8" y="T9"/>
              </a:cxn>
            </a:cxnLst>
            <a:rect l="0" t="0" r="r" b="b"/>
            <a:pathLst>
              <a:path w="220" h="220">
                <a:moveTo>
                  <a:pt x="1" y="110"/>
                </a:moveTo>
                <a:cubicBezTo>
                  <a:pt x="0" y="49"/>
                  <a:pt x="50" y="0"/>
                  <a:pt x="110" y="0"/>
                </a:cubicBezTo>
                <a:cubicBezTo>
                  <a:pt x="171" y="0"/>
                  <a:pt x="220" y="49"/>
                  <a:pt x="220" y="110"/>
                </a:cubicBezTo>
                <a:cubicBezTo>
                  <a:pt x="220" y="171"/>
                  <a:pt x="171" y="220"/>
                  <a:pt x="111" y="220"/>
                </a:cubicBezTo>
                <a:cubicBezTo>
                  <a:pt x="50" y="220"/>
                  <a:pt x="1" y="171"/>
                  <a:pt x="1" y="110"/>
                </a:cubicBezTo>
                <a:close/>
              </a:path>
            </a:pathLst>
          </a:custGeom>
          <a:solidFill>
            <a:schemeClr val="accent3">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140"/>
          <p:cNvSpPr>
            <a:spLocks/>
          </p:cNvSpPr>
          <p:nvPr userDrawn="1"/>
        </p:nvSpPr>
        <p:spPr bwMode="auto">
          <a:xfrm>
            <a:off x="-72796" y="2992318"/>
            <a:ext cx="220783" cy="220783"/>
          </a:xfrm>
          <a:custGeom>
            <a:avLst/>
            <a:gdLst>
              <a:gd name="T0" fmla="*/ 0 w 70"/>
              <a:gd name="T1" fmla="*/ 35 h 70"/>
              <a:gd name="T2" fmla="*/ 35 w 70"/>
              <a:gd name="T3" fmla="*/ 0 h 70"/>
              <a:gd name="T4" fmla="*/ 70 w 70"/>
              <a:gd name="T5" fmla="*/ 35 h 70"/>
              <a:gd name="T6" fmla="*/ 35 w 70"/>
              <a:gd name="T7" fmla="*/ 70 h 70"/>
              <a:gd name="T8" fmla="*/ 0 w 70"/>
              <a:gd name="T9" fmla="*/ 35 h 70"/>
            </a:gdLst>
            <a:ahLst/>
            <a:cxnLst>
              <a:cxn ang="0">
                <a:pos x="T0" y="T1"/>
              </a:cxn>
              <a:cxn ang="0">
                <a:pos x="T2" y="T3"/>
              </a:cxn>
              <a:cxn ang="0">
                <a:pos x="T4" y="T5"/>
              </a:cxn>
              <a:cxn ang="0">
                <a:pos x="T6" y="T7"/>
              </a:cxn>
              <a:cxn ang="0">
                <a:pos x="T8" y="T9"/>
              </a:cxn>
            </a:cxnLst>
            <a:rect l="0" t="0" r="r" b="b"/>
            <a:pathLst>
              <a:path w="70" h="70">
                <a:moveTo>
                  <a:pt x="0" y="35"/>
                </a:moveTo>
                <a:cubicBezTo>
                  <a:pt x="0" y="16"/>
                  <a:pt x="15" y="0"/>
                  <a:pt x="35" y="0"/>
                </a:cubicBezTo>
                <a:cubicBezTo>
                  <a:pt x="54" y="0"/>
                  <a:pt x="70" y="16"/>
                  <a:pt x="70" y="35"/>
                </a:cubicBezTo>
                <a:cubicBezTo>
                  <a:pt x="70" y="54"/>
                  <a:pt x="54" y="70"/>
                  <a:pt x="35" y="70"/>
                </a:cubicBezTo>
                <a:cubicBezTo>
                  <a:pt x="16" y="70"/>
                  <a:pt x="0" y="54"/>
                  <a:pt x="0" y="35"/>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41"/>
          <p:cNvSpPr>
            <a:spLocks/>
          </p:cNvSpPr>
          <p:nvPr userDrawn="1"/>
        </p:nvSpPr>
        <p:spPr bwMode="auto">
          <a:xfrm>
            <a:off x="848277" y="2644882"/>
            <a:ext cx="974840" cy="971443"/>
          </a:xfrm>
          <a:custGeom>
            <a:avLst/>
            <a:gdLst>
              <a:gd name="T0" fmla="*/ 0 w 309"/>
              <a:gd name="T1" fmla="*/ 154 h 308"/>
              <a:gd name="T2" fmla="*/ 154 w 309"/>
              <a:gd name="T3" fmla="*/ 0 h 308"/>
              <a:gd name="T4" fmla="*/ 309 w 309"/>
              <a:gd name="T5" fmla="*/ 154 h 308"/>
              <a:gd name="T6" fmla="*/ 155 w 309"/>
              <a:gd name="T7" fmla="*/ 308 h 308"/>
              <a:gd name="T8" fmla="*/ 0 w 309"/>
              <a:gd name="T9" fmla="*/ 154 h 308"/>
            </a:gdLst>
            <a:ahLst/>
            <a:cxnLst>
              <a:cxn ang="0">
                <a:pos x="T0" y="T1"/>
              </a:cxn>
              <a:cxn ang="0">
                <a:pos x="T2" y="T3"/>
              </a:cxn>
              <a:cxn ang="0">
                <a:pos x="T4" y="T5"/>
              </a:cxn>
              <a:cxn ang="0">
                <a:pos x="T6" y="T7"/>
              </a:cxn>
              <a:cxn ang="0">
                <a:pos x="T8" y="T9"/>
              </a:cxn>
            </a:cxnLst>
            <a:rect l="0" t="0" r="r" b="b"/>
            <a:pathLst>
              <a:path w="309" h="308">
                <a:moveTo>
                  <a:pt x="0" y="154"/>
                </a:moveTo>
                <a:cubicBezTo>
                  <a:pt x="0" y="69"/>
                  <a:pt x="69" y="0"/>
                  <a:pt x="154" y="0"/>
                </a:cubicBezTo>
                <a:cubicBezTo>
                  <a:pt x="240" y="0"/>
                  <a:pt x="309" y="69"/>
                  <a:pt x="309" y="154"/>
                </a:cubicBezTo>
                <a:cubicBezTo>
                  <a:pt x="309" y="239"/>
                  <a:pt x="240" y="308"/>
                  <a:pt x="155" y="308"/>
                </a:cubicBezTo>
                <a:cubicBezTo>
                  <a:pt x="70" y="308"/>
                  <a:pt x="1" y="239"/>
                  <a:pt x="0" y="154"/>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Oval 115"/>
          <p:cNvSpPr>
            <a:spLocks noChangeArrowheads="1"/>
          </p:cNvSpPr>
          <p:nvPr userDrawn="1"/>
        </p:nvSpPr>
        <p:spPr bwMode="auto">
          <a:xfrm>
            <a:off x="2206403" y="4371526"/>
            <a:ext cx="306832" cy="305699"/>
          </a:xfrm>
          <a:prstGeom prst="ellipse">
            <a:avLst/>
          </a:pr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116"/>
          <p:cNvSpPr>
            <a:spLocks/>
          </p:cNvSpPr>
          <p:nvPr userDrawn="1"/>
        </p:nvSpPr>
        <p:spPr bwMode="auto">
          <a:xfrm>
            <a:off x="1341443" y="2243155"/>
            <a:ext cx="400805" cy="404202"/>
          </a:xfrm>
          <a:custGeom>
            <a:avLst/>
            <a:gdLst>
              <a:gd name="T0" fmla="*/ 0 w 127"/>
              <a:gd name="T1" fmla="*/ 64 h 128"/>
              <a:gd name="T2" fmla="*/ 64 w 127"/>
              <a:gd name="T3" fmla="*/ 0 h 128"/>
              <a:gd name="T4" fmla="*/ 127 w 127"/>
              <a:gd name="T5" fmla="*/ 64 h 128"/>
              <a:gd name="T6" fmla="*/ 64 w 127"/>
              <a:gd name="T7" fmla="*/ 128 h 128"/>
              <a:gd name="T8" fmla="*/ 0 w 127"/>
              <a:gd name="T9" fmla="*/ 64 h 128"/>
            </a:gdLst>
            <a:ahLst/>
            <a:cxnLst>
              <a:cxn ang="0">
                <a:pos x="T0" y="T1"/>
              </a:cxn>
              <a:cxn ang="0">
                <a:pos x="T2" y="T3"/>
              </a:cxn>
              <a:cxn ang="0">
                <a:pos x="T4" y="T5"/>
              </a:cxn>
              <a:cxn ang="0">
                <a:pos x="T6" y="T7"/>
              </a:cxn>
              <a:cxn ang="0">
                <a:pos x="T8" y="T9"/>
              </a:cxn>
            </a:cxnLst>
            <a:rect l="0" t="0" r="r" b="b"/>
            <a:pathLst>
              <a:path w="127" h="128">
                <a:moveTo>
                  <a:pt x="0" y="64"/>
                </a:moveTo>
                <a:cubicBezTo>
                  <a:pt x="0" y="29"/>
                  <a:pt x="28" y="1"/>
                  <a:pt x="64" y="0"/>
                </a:cubicBezTo>
                <a:cubicBezTo>
                  <a:pt x="99" y="0"/>
                  <a:pt x="127" y="29"/>
                  <a:pt x="127" y="64"/>
                </a:cubicBezTo>
                <a:cubicBezTo>
                  <a:pt x="127" y="99"/>
                  <a:pt x="99" y="128"/>
                  <a:pt x="64" y="128"/>
                </a:cubicBezTo>
                <a:cubicBezTo>
                  <a:pt x="29" y="128"/>
                  <a:pt x="0" y="99"/>
                  <a:pt x="0" y="64"/>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Oval 118"/>
          <p:cNvSpPr>
            <a:spLocks noChangeArrowheads="1"/>
          </p:cNvSpPr>
          <p:nvPr userDrawn="1"/>
        </p:nvSpPr>
        <p:spPr bwMode="auto">
          <a:xfrm>
            <a:off x="1405960" y="3179169"/>
            <a:ext cx="199271" cy="201535"/>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Oval 133"/>
          <p:cNvSpPr>
            <a:spLocks noChangeArrowheads="1"/>
          </p:cNvSpPr>
          <p:nvPr userDrawn="1"/>
        </p:nvSpPr>
        <p:spPr bwMode="auto">
          <a:xfrm>
            <a:off x="721852" y="2285548"/>
            <a:ext cx="185684" cy="185684"/>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38"/>
          <p:cNvSpPr>
            <a:spLocks/>
          </p:cNvSpPr>
          <p:nvPr userDrawn="1"/>
        </p:nvSpPr>
        <p:spPr bwMode="auto">
          <a:xfrm>
            <a:off x="1143226" y="3462884"/>
            <a:ext cx="694050" cy="694050"/>
          </a:xfrm>
          <a:custGeom>
            <a:avLst/>
            <a:gdLst>
              <a:gd name="T0" fmla="*/ 1 w 220"/>
              <a:gd name="T1" fmla="*/ 110 h 220"/>
              <a:gd name="T2" fmla="*/ 110 w 220"/>
              <a:gd name="T3" fmla="*/ 0 h 220"/>
              <a:gd name="T4" fmla="*/ 220 w 220"/>
              <a:gd name="T5" fmla="*/ 110 h 220"/>
              <a:gd name="T6" fmla="*/ 111 w 220"/>
              <a:gd name="T7" fmla="*/ 220 h 220"/>
              <a:gd name="T8" fmla="*/ 1 w 220"/>
              <a:gd name="T9" fmla="*/ 110 h 220"/>
            </a:gdLst>
            <a:ahLst/>
            <a:cxnLst>
              <a:cxn ang="0">
                <a:pos x="T0" y="T1"/>
              </a:cxn>
              <a:cxn ang="0">
                <a:pos x="T2" y="T3"/>
              </a:cxn>
              <a:cxn ang="0">
                <a:pos x="T4" y="T5"/>
              </a:cxn>
              <a:cxn ang="0">
                <a:pos x="T6" y="T7"/>
              </a:cxn>
              <a:cxn ang="0">
                <a:pos x="T8" y="T9"/>
              </a:cxn>
            </a:cxnLst>
            <a:rect l="0" t="0" r="r" b="b"/>
            <a:pathLst>
              <a:path w="220" h="220">
                <a:moveTo>
                  <a:pt x="1" y="110"/>
                </a:moveTo>
                <a:cubicBezTo>
                  <a:pt x="0" y="49"/>
                  <a:pt x="50" y="0"/>
                  <a:pt x="110" y="0"/>
                </a:cubicBezTo>
                <a:cubicBezTo>
                  <a:pt x="171" y="0"/>
                  <a:pt x="220" y="49"/>
                  <a:pt x="220" y="110"/>
                </a:cubicBezTo>
                <a:cubicBezTo>
                  <a:pt x="220" y="171"/>
                  <a:pt x="171" y="220"/>
                  <a:pt x="111" y="220"/>
                </a:cubicBezTo>
                <a:cubicBezTo>
                  <a:pt x="50" y="220"/>
                  <a:pt x="1" y="171"/>
                  <a:pt x="1" y="110"/>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41"/>
          <p:cNvSpPr>
            <a:spLocks/>
          </p:cNvSpPr>
          <p:nvPr userDrawn="1"/>
        </p:nvSpPr>
        <p:spPr bwMode="auto">
          <a:xfrm>
            <a:off x="1788171" y="2374413"/>
            <a:ext cx="974840" cy="971443"/>
          </a:xfrm>
          <a:custGeom>
            <a:avLst/>
            <a:gdLst>
              <a:gd name="T0" fmla="*/ 0 w 309"/>
              <a:gd name="T1" fmla="*/ 154 h 308"/>
              <a:gd name="T2" fmla="*/ 154 w 309"/>
              <a:gd name="T3" fmla="*/ 0 h 308"/>
              <a:gd name="T4" fmla="*/ 309 w 309"/>
              <a:gd name="T5" fmla="*/ 154 h 308"/>
              <a:gd name="T6" fmla="*/ 155 w 309"/>
              <a:gd name="T7" fmla="*/ 308 h 308"/>
              <a:gd name="T8" fmla="*/ 0 w 309"/>
              <a:gd name="T9" fmla="*/ 154 h 308"/>
            </a:gdLst>
            <a:ahLst/>
            <a:cxnLst>
              <a:cxn ang="0">
                <a:pos x="T0" y="T1"/>
              </a:cxn>
              <a:cxn ang="0">
                <a:pos x="T2" y="T3"/>
              </a:cxn>
              <a:cxn ang="0">
                <a:pos x="T4" y="T5"/>
              </a:cxn>
              <a:cxn ang="0">
                <a:pos x="T6" y="T7"/>
              </a:cxn>
              <a:cxn ang="0">
                <a:pos x="T8" y="T9"/>
              </a:cxn>
            </a:cxnLst>
            <a:rect l="0" t="0" r="r" b="b"/>
            <a:pathLst>
              <a:path w="309" h="308">
                <a:moveTo>
                  <a:pt x="0" y="154"/>
                </a:moveTo>
                <a:cubicBezTo>
                  <a:pt x="0" y="69"/>
                  <a:pt x="69" y="0"/>
                  <a:pt x="154" y="0"/>
                </a:cubicBezTo>
                <a:cubicBezTo>
                  <a:pt x="240" y="0"/>
                  <a:pt x="309" y="69"/>
                  <a:pt x="309" y="154"/>
                </a:cubicBezTo>
                <a:cubicBezTo>
                  <a:pt x="309" y="239"/>
                  <a:pt x="240" y="308"/>
                  <a:pt x="155" y="308"/>
                </a:cubicBezTo>
                <a:cubicBezTo>
                  <a:pt x="70" y="308"/>
                  <a:pt x="1" y="239"/>
                  <a:pt x="0" y="154"/>
                </a:cubicBezTo>
                <a:close/>
              </a:path>
            </a:pathLst>
          </a:custGeom>
          <a:solidFill>
            <a:schemeClr val="accent3">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pic>
        <p:nvPicPr>
          <p:cNvPr id="55" name="Picture 54">
            <a:extLst>
              <a:ext uri="{FF2B5EF4-FFF2-40B4-BE49-F238E27FC236}">
                <a16:creationId xmlns:a16="http://schemas.microsoft.com/office/drawing/2014/main" id="{374F0608-EC60-4CB9-8912-8CFF2910F776}"/>
              </a:ext>
            </a:extLst>
          </p:cNvPr>
          <p:cNvPicPr>
            <a:picLocks noChangeAspect="1"/>
          </p:cNvPicPr>
          <p:nvPr userDrawn="1"/>
        </p:nvPicPr>
        <p:blipFill>
          <a:blip r:embed="rId2"/>
          <a:stretch>
            <a:fillRect/>
          </a:stretch>
        </p:blipFill>
        <p:spPr>
          <a:xfrm>
            <a:off x="11113658" y="6177439"/>
            <a:ext cx="1072783" cy="668338"/>
          </a:xfrm>
          <a:prstGeom prst="rect">
            <a:avLst/>
          </a:prstGeom>
        </p:spPr>
      </p:pic>
    </p:spTree>
    <p:extLst>
      <p:ext uri="{BB962C8B-B14F-4D97-AF65-F5344CB8AC3E}">
        <p14:creationId xmlns:p14="http://schemas.microsoft.com/office/powerpoint/2010/main" val="2834051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par>
                                <p:cTn id="20" presetID="53" presetClass="entr" presetSubtype="16" fill="hold" grpId="0" nodeType="withEffect">
                                  <p:stCondLst>
                                    <p:cond delay="25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53" presetClass="entr" presetSubtype="16" fill="hold" grpId="0" nodeType="withEffect">
                                  <p:stCondLst>
                                    <p:cond delay="25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par>
                                <p:cTn id="30" presetID="53" presetClass="entr" presetSubtype="16" fill="hold" grpId="0" nodeType="withEffect">
                                  <p:stCondLst>
                                    <p:cond delay="25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par>
                                <p:cTn id="35" presetID="53" presetClass="entr" presetSubtype="16" fill="hold" grpId="0" nodeType="withEffect">
                                  <p:stCondLst>
                                    <p:cond delay="25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par>
                                <p:cTn id="40" presetID="53" presetClass="entr" presetSubtype="16" fill="hold" grpId="0" nodeType="withEffect">
                                  <p:stCondLst>
                                    <p:cond delay="25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fill="hold"/>
                                        <p:tgtEl>
                                          <p:spTgt spid="9"/>
                                        </p:tgtEl>
                                        <p:attrNameLst>
                                          <p:attrName>ppt_w</p:attrName>
                                        </p:attrNameLst>
                                      </p:cBhvr>
                                      <p:tavLst>
                                        <p:tav tm="0">
                                          <p:val>
                                            <p:fltVal val="0"/>
                                          </p:val>
                                        </p:tav>
                                        <p:tav tm="100000">
                                          <p:val>
                                            <p:strVal val="#ppt_w"/>
                                          </p:val>
                                        </p:tav>
                                      </p:tavLst>
                                    </p:anim>
                                    <p:anim calcmode="lin" valueType="num">
                                      <p:cBhvr>
                                        <p:cTn id="43" dur="500" fill="hold"/>
                                        <p:tgtEl>
                                          <p:spTgt spid="9"/>
                                        </p:tgtEl>
                                        <p:attrNameLst>
                                          <p:attrName>ppt_h</p:attrName>
                                        </p:attrNameLst>
                                      </p:cBhvr>
                                      <p:tavLst>
                                        <p:tav tm="0">
                                          <p:val>
                                            <p:fltVal val="0"/>
                                          </p:val>
                                        </p:tav>
                                        <p:tav tm="100000">
                                          <p:val>
                                            <p:strVal val="#ppt_h"/>
                                          </p:val>
                                        </p:tav>
                                      </p:tavLst>
                                    </p:anim>
                                    <p:animEffect transition="in" filter="fade">
                                      <p:cBhvr>
                                        <p:cTn id="44" dur="500"/>
                                        <p:tgtEl>
                                          <p:spTgt spid="9"/>
                                        </p:tgtEl>
                                      </p:cBhvr>
                                    </p:animEffect>
                                  </p:childTnLst>
                                </p:cTn>
                              </p:par>
                              <p:par>
                                <p:cTn id="45" presetID="53" presetClass="entr" presetSubtype="16" fill="hold" grpId="0" nodeType="withEffect">
                                  <p:stCondLst>
                                    <p:cond delay="250"/>
                                  </p:stCondLst>
                                  <p:childTnLst>
                                    <p:set>
                                      <p:cBhvr>
                                        <p:cTn id="46" dur="1" fill="hold">
                                          <p:stCondLst>
                                            <p:cond delay="0"/>
                                          </p:stCondLst>
                                        </p:cTn>
                                        <p:tgtEl>
                                          <p:spTgt spid="10"/>
                                        </p:tgtEl>
                                        <p:attrNameLst>
                                          <p:attrName>style.visibility</p:attrName>
                                        </p:attrNameLst>
                                      </p:cBhvr>
                                      <p:to>
                                        <p:strVal val="visible"/>
                                      </p:to>
                                    </p:set>
                                    <p:anim calcmode="lin" valueType="num">
                                      <p:cBhvr>
                                        <p:cTn id="47" dur="500" fill="hold"/>
                                        <p:tgtEl>
                                          <p:spTgt spid="10"/>
                                        </p:tgtEl>
                                        <p:attrNameLst>
                                          <p:attrName>ppt_w</p:attrName>
                                        </p:attrNameLst>
                                      </p:cBhvr>
                                      <p:tavLst>
                                        <p:tav tm="0">
                                          <p:val>
                                            <p:fltVal val="0"/>
                                          </p:val>
                                        </p:tav>
                                        <p:tav tm="100000">
                                          <p:val>
                                            <p:strVal val="#ppt_w"/>
                                          </p:val>
                                        </p:tav>
                                      </p:tavLst>
                                    </p:anim>
                                    <p:anim calcmode="lin" valueType="num">
                                      <p:cBhvr>
                                        <p:cTn id="48" dur="500" fill="hold"/>
                                        <p:tgtEl>
                                          <p:spTgt spid="10"/>
                                        </p:tgtEl>
                                        <p:attrNameLst>
                                          <p:attrName>ppt_h</p:attrName>
                                        </p:attrNameLst>
                                      </p:cBhvr>
                                      <p:tavLst>
                                        <p:tav tm="0">
                                          <p:val>
                                            <p:fltVal val="0"/>
                                          </p:val>
                                        </p:tav>
                                        <p:tav tm="100000">
                                          <p:val>
                                            <p:strVal val="#ppt_h"/>
                                          </p:val>
                                        </p:tav>
                                      </p:tavLst>
                                    </p:anim>
                                    <p:animEffect transition="in" filter="fade">
                                      <p:cBhvr>
                                        <p:cTn id="49" dur="500"/>
                                        <p:tgtEl>
                                          <p:spTgt spid="10"/>
                                        </p:tgtEl>
                                      </p:cBhvr>
                                    </p:animEffect>
                                  </p:childTnLst>
                                </p:cTn>
                              </p:par>
                              <p:par>
                                <p:cTn id="50" presetID="53" presetClass="entr" presetSubtype="16" fill="hold" grpId="0" nodeType="withEffect">
                                  <p:stCondLst>
                                    <p:cond delay="25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ppt_w</p:attrName>
                                        </p:attrNameLst>
                                      </p:cBhvr>
                                      <p:tavLst>
                                        <p:tav tm="0">
                                          <p:val>
                                            <p:fltVal val="0"/>
                                          </p:val>
                                        </p:tav>
                                        <p:tav tm="100000">
                                          <p:val>
                                            <p:strVal val="#ppt_w"/>
                                          </p:val>
                                        </p:tav>
                                      </p:tavLst>
                                    </p:anim>
                                    <p:anim calcmode="lin" valueType="num">
                                      <p:cBhvr>
                                        <p:cTn id="53" dur="500" fill="hold"/>
                                        <p:tgtEl>
                                          <p:spTgt spid="11"/>
                                        </p:tgtEl>
                                        <p:attrNameLst>
                                          <p:attrName>ppt_h</p:attrName>
                                        </p:attrNameLst>
                                      </p:cBhvr>
                                      <p:tavLst>
                                        <p:tav tm="0">
                                          <p:val>
                                            <p:fltVal val="0"/>
                                          </p:val>
                                        </p:tav>
                                        <p:tav tm="100000">
                                          <p:val>
                                            <p:strVal val="#ppt_h"/>
                                          </p:val>
                                        </p:tav>
                                      </p:tavLst>
                                    </p:anim>
                                    <p:animEffect transition="in" filter="fade">
                                      <p:cBhvr>
                                        <p:cTn id="54" dur="500"/>
                                        <p:tgtEl>
                                          <p:spTgt spid="11"/>
                                        </p:tgtEl>
                                      </p:cBhvr>
                                    </p:animEffect>
                                  </p:childTnLst>
                                </p:cTn>
                              </p:par>
                              <p:par>
                                <p:cTn id="55" presetID="53" presetClass="entr" presetSubtype="16" fill="hold" grpId="0" nodeType="withEffect">
                                  <p:stCondLst>
                                    <p:cond delay="250"/>
                                  </p:stCondLst>
                                  <p:childTnLst>
                                    <p:set>
                                      <p:cBhvr>
                                        <p:cTn id="56" dur="1" fill="hold">
                                          <p:stCondLst>
                                            <p:cond delay="0"/>
                                          </p:stCondLst>
                                        </p:cTn>
                                        <p:tgtEl>
                                          <p:spTgt spid="12"/>
                                        </p:tgtEl>
                                        <p:attrNameLst>
                                          <p:attrName>style.visibility</p:attrName>
                                        </p:attrNameLst>
                                      </p:cBhvr>
                                      <p:to>
                                        <p:strVal val="visible"/>
                                      </p:to>
                                    </p:set>
                                    <p:anim calcmode="lin" valueType="num">
                                      <p:cBhvr>
                                        <p:cTn id="57" dur="500" fill="hold"/>
                                        <p:tgtEl>
                                          <p:spTgt spid="12"/>
                                        </p:tgtEl>
                                        <p:attrNameLst>
                                          <p:attrName>ppt_w</p:attrName>
                                        </p:attrNameLst>
                                      </p:cBhvr>
                                      <p:tavLst>
                                        <p:tav tm="0">
                                          <p:val>
                                            <p:fltVal val="0"/>
                                          </p:val>
                                        </p:tav>
                                        <p:tav tm="100000">
                                          <p:val>
                                            <p:strVal val="#ppt_w"/>
                                          </p:val>
                                        </p:tav>
                                      </p:tavLst>
                                    </p:anim>
                                    <p:anim calcmode="lin" valueType="num">
                                      <p:cBhvr>
                                        <p:cTn id="58" dur="500" fill="hold"/>
                                        <p:tgtEl>
                                          <p:spTgt spid="12"/>
                                        </p:tgtEl>
                                        <p:attrNameLst>
                                          <p:attrName>ppt_h</p:attrName>
                                        </p:attrNameLst>
                                      </p:cBhvr>
                                      <p:tavLst>
                                        <p:tav tm="0">
                                          <p:val>
                                            <p:fltVal val="0"/>
                                          </p:val>
                                        </p:tav>
                                        <p:tav tm="100000">
                                          <p:val>
                                            <p:strVal val="#ppt_h"/>
                                          </p:val>
                                        </p:tav>
                                      </p:tavLst>
                                    </p:anim>
                                    <p:animEffect transition="in" filter="fade">
                                      <p:cBhvr>
                                        <p:cTn id="59" dur="500"/>
                                        <p:tgtEl>
                                          <p:spTgt spid="12"/>
                                        </p:tgtEl>
                                      </p:cBhvr>
                                    </p:animEffect>
                                  </p:childTnLst>
                                </p:cTn>
                              </p:par>
                              <p:par>
                                <p:cTn id="60" presetID="53" presetClass="entr" presetSubtype="16" fill="hold" grpId="0" nodeType="withEffect">
                                  <p:stCondLst>
                                    <p:cond delay="250"/>
                                  </p:stCondLst>
                                  <p:childTnLst>
                                    <p:set>
                                      <p:cBhvr>
                                        <p:cTn id="61" dur="1" fill="hold">
                                          <p:stCondLst>
                                            <p:cond delay="0"/>
                                          </p:stCondLst>
                                        </p:cTn>
                                        <p:tgtEl>
                                          <p:spTgt spid="13"/>
                                        </p:tgtEl>
                                        <p:attrNameLst>
                                          <p:attrName>style.visibility</p:attrName>
                                        </p:attrNameLst>
                                      </p:cBhvr>
                                      <p:to>
                                        <p:strVal val="visible"/>
                                      </p:to>
                                    </p:set>
                                    <p:anim calcmode="lin" valueType="num">
                                      <p:cBhvr>
                                        <p:cTn id="62" dur="500" fill="hold"/>
                                        <p:tgtEl>
                                          <p:spTgt spid="13"/>
                                        </p:tgtEl>
                                        <p:attrNameLst>
                                          <p:attrName>ppt_w</p:attrName>
                                        </p:attrNameLst>
                                      </p:cBhvr>
                                      <p:tavLst>
                                        <p:tav tm="0">
                                          <p:val>
                                            <p:fltVal val="0"/>
                                          </p:val>
                                        </p:tav>
                                        <p:tav tm="100000">
                                          <p:val>
                                            <p:strVal val="#ppt_w"/>
                                          </p:val>
                                        </p:tav>
                                      </p:tavLst>
                                    </p:anim>
                                    <p:anim calcmode="lin" valueType="num">
                                      <p:cBhvr>
                                        <p:cTn id="63" dur="500" fill="hold"/>
                                        <p:tgtEl>
                                          <p:spTgt spid="13"/>
                                        </p:tgtEl>
                                        <p:attrNameLst>
                                          <p:attrName>ppt_h</p:attrName>
                                        </p:attrNameLst>
                                      </p:cBhvr>
                                      <p:tavLst>
                                        <p:tav tm="0">
                                          <p:val>
                                            <p:fltVal val="0"/>
                                          </p:val>
                                        </p:tav>
                                        <p:tav tm="100000">
                                          <p:val>
                                            <p:strVal val="#ppt_h"/>
                                          </p:val>
                                        </p:tav>
                                      </p:tavLst>
                                    </p:anim>
                                    <p:animEffect transition="in" filter="fade">
                                      <p:cBhvr>
                                        <p:cTn id="64" dur="500"/>
                                        <p:tgtEl>
                                          <p:spTgt spid="13"/>
                                        </p:tgtEl>
                                      </p:cBhvr>
                                    </p:animEffect>
                                  </p:childTnLst>
                                </p:cTn>
                              </p:par>
                              <p:par>
                                <p:cTn id="65" presetID="53" presetClass="entr" presetSubtype="16" fill="hold" grpId="0" nodeType="withEffect">
                                  <p:stCondLst>
                                    <p:cond delay="250"/>
                                  </p:stCondLst>
                                  <p:childTnLst>
                                    <p:set>
                                      <p:cBhvr>
                                        <p:cTn id="66" dur="1" fill="hold">
                                          <p:stCondLst>
                                            <p:cond delay="0"/>
                                          </p:stCondLst>
                                        </p:cTn>
                                        <p:tgtEl>
                                          <p:spTgt spid="14"/>
                                        </p:tgtEl>
                                        <p:attrNameLst>
                                          <p:attrName>style.visibility</p:attrName>
                                        </p:attrNameLst>
                                      </p:cBhvr>
                                      <p:to>
                                        <p:strVal val="visible"/>
                                      </p:to>
                                    </p:set>
                                    <p:anim calcmode="lin" valueType="num">
                                      <p:cBhvr>
                                        <p:cTn id="67" dur="500" fill="hold"/>
                                        <p:tgtEl>
                                          <p:spTgt spid="14"/>
                                        </p:tgtEl>
                                        <p:attrNameLst>
                                          <p:attrName>ppt_w</p:attrName>
                                        </p:attrNameLst>
                                      </p:cBhvr>
                                      <p:tavLst>
                                        <p:tav tm="0">
                                          <p:val>
                                            <p:fltVal val="0"/>
                                          </p:val>
                                        </p:tav>
                                        <p:tav tm="100000">
                                          <p:val>
                                            <p:strVal val="#ppt_w"/>
                                          </p:val>
                                        </p:tav>
                                      </p:tavLst>
                                    </p:anim>
                                    <p:anim calcmode="lin" valueType="num">
                                      <p:cBhvr>
                                        <p:cTn id="68" dur="500" fill="hold"/>
                                        <p:tgtEl>
                                          <p:spTgt spid="14"/>
                                        </p:tgtEl>
                                        <p:attrNameLst>
                                          <p:attrName>ppt_h</p:attrName>
                                        </p:attrNameLst>
                                      </p:cBhvr>
                                      <p:tavLst>
                                        <p:tav tm="0">
                                          <p:val>
                                            <p:fltVal val="0"/>
                                          </p:val>
                                        </p:tav>
                                        <p:tav tm="100000">
                                          <p:val>
                                            <p:strVal val="#ppt_h"/>
                                          </p:val>
                                        </p:tav>
                                      </p:tavLst>
                                    </p:anim>
                                    <p:animEffect transition="in" filter="fade">
                                      <p:cBhvr>
                                        <p:cTn id="69" dur="500"/>
                                        <p:tgtEl>
                                          <p:spTgt spid="14"/>
                                        </p:tgtEl>
                                      </p:cBhvr>
                                    </p:animEffect>
                                  </p:childTnLst>
                                </p:cTn>
                              </p:par>
                              <p:par>
                                <p:cTn id="70" presetID="53" presetClass="entr" presetSubtype="16" fill="hold" grpId="0" nodeType="withEffect">
                                  <p:stCondLst>
                                    <p:cond delay="250"/>
                                  </p:stCondLst>
                                  <p:childTnLst>
                                    <p:set>
                                      <p:cBhvr>
                                        <p:cTn id="71" dur="1" fill="hold">
                                          <p:stCondLst>
                                            <p:cond delay="0"/>
                                          </p:stCondLst>
                                        </p:cTn>
                                        <p:tgtEl>
                                          <p:spTgt spid="15"/>
                                        </p:tgtEl>
                                        <p:attrNameLst>
                                          <p:attrName>style.visibility</p:attrName>
                                        </p:attrNameLst>
                                      </p:cBhvr>
                                      <p:to>
                                        <p:strVal val="visible"/>
                                      </p:to>
                                    </p:set>
                                    <p:anim calcmode="lin" valueType="num">
                                      <p:cBhvr>
                                        <p:cTn id="72" dur="500" fill="hold"/>
                                        <p:tgtEl>
                                          <p:spTgt spid="15"/>
                                        </p:tgtEl>
                                        <p:attrNameLst>
                                          <p:attrName>ppt_w</p:attrName>
                                        </p:attrNameLst>
                                      </p:cBhvr>
                                      <p:tavLst>
                                        <p:tav tm="0">
                                          <p:val>
                                            <p:fltVal val="0"/>
                                          </p:val>
                                        </p:tav>
                                        <p:tav tm="100000">
                                          <p:val>
                                            <p:strVal val="#ppt_w"/>
                                          </p:val>
                                        </p:tav>
                                      </p:tavLst>
                                    </p:anim>
                                    <p:anim calcmode="lin" valueType="num">
                                      <p:cBhvr>
                                        <p:cTn id="73" dur="500" fill="hold"/>
                                        <p:tgtEl>
                                          <p:spTgt spid="15"/>
                                        </p:tgtEl>
                                        <p:attrNameLst>
                                          <p:attrName>ppt_h</p:attrName>
                                        </p:attrNameLst>
                                      </p:cBhvr>
                                      <p:tavLst>
                                        <p:tav tm="0">
                                          <p:val>
                                            <p:fltVal val="0"/>
                                          </p:val>
                                        </p:tav>
                                        <p:tav tm="100000">
                                          <p:val>
                                            <p:strVal val="#ppt_h"/>
                                          </p:val>
                                        </p:tav>
                                      </p:tavLst>
                                    </p:anim>
                                    <p:animEffect transition="in" filter="fade">
                                      <p:cBhvr>
                                        <p:cTn id="74" dur="500"/>
                                        <p:tgtEl>
                                          <p:spTgt spid="15"/>
                                        </p:tgtEl>
                                      </p:cBhvr>
                                    </p:animEffect>
                                  </p:childTnLst>
                                </p:cTn>
                              </p:par>
                              <p:par>
                                <p:cTn id="75" presetID="53" presetClass="entr" presetSubtype="16" fill="hold" grpId="0" nodeType="withEffect">
                                  <p:stCondLst>
                                    <p:cond delay="500"/>
                                  </p:stCondLst>
                                  <p:childTnLst>
                                    <p:set>
                                      <p:cBhvr>
                                        <p:cTn id="76" dur="1" fill="hold">
                                          <p:stCondLst>
                                            <p:cond delay="0"/>
                                          </p:stCondLst>
                                        </p:cTn>
                                        <p:tgtEl>
                                          <p:spTgt spid="16"/>
                                        </p:tgtEl>
                                        <p:attrNameLst>
                                          <p:attrName>style.visibility</p:attrName>
                                        </p:attrNameLst>
                                      </p:cBhvr>
                                      <p:to>
                                        <p:strVal val="visible"/>
                                      </p:to>
                                    </p:set>
                                    <p:anim calcmode="lin" valueType="num">
                                      <p:cBhvr>
                                        <p:cTn id="77" dur="500" fill="hold"/>
                                        <p:tgtEl>
                                          <p:spTgt spid="16"/>
                                        </p:tgtEl>
                                        <p:attrNameLst>
                                          <p:attrName>ppt_w</p:attrName>
                                        </p:attrNameLst>
                                      </p:cBhvr>
                                      <p:tavLst>
                                        <p:tav tm="0">
                                          <p:val>
                                            <p:fltVal val="0"/>
                                          </p:val>
                                        </p:tav>
                                        <p:tav tm="100000">
                                          <p:val>
                                            <p:strVal val="#ppt_w"/>
                                          </p:val>
                                        </p:tav>
                                      </p:tavLst>
                                    </p:anim>
                                    <p:anim calcmode="lin" valueType="num">
                                      <p:cBhvr>
                                        <p:cTn id="78" dur="500" fill="hold"/>
                                        <p:tgtEl>
                                          <p:spTgt spid="16"/>
                                        </p:tgtEl>
                                        <p:attrNameLst>
                                          <p:attrName>ppt_h</p:attrName>
                                        </p:attrNameLst>
                                      </p:cBhvr>
                                      <p:tavLst>
                                        <p:tav tm="0">
                                          <p:val>
                                            <p:fltVal val="0"/>
                                          </p:val>
                                        </p:tav>
                                        <p:tav tm="100000">
                                          <p:val>
                                            <p:strVal val="#ppt_h"/>
                                          </p:val>
                                        </p:tav>
                                      </p:tavLst>
                                    </p:anim>
                                    <p:animEffect transition="in" filter="fade">
                                      <p:cBhvr>
                                        <p:cTn id="79" dur="500"/>
                                        <p:tgtEl>
                                          <p:spTgt spid="16"/>
                                        </p:tgtEl>
                                      </p:cBhvr>
                                    </p:animEffect>
                                  </p:childTnLst>
                                </p:cTn>
                              </p:par>
                              <p:par>
                                <p:cTn id="80" presetID="53" presetClass="entr" presetSubtype="16" fill="hold" grpId="0" nodeType="withEffect">
                                  <p:stCondLst>
                                    <p:cond delay="500"/>
                                  </p:stCondLst>
                                  <p:childTnLst>
                                    <p:set>
                                      <p:cBhvr>
                                        <p:cTn id="81" dur="1" fill="hold">
                                          <p:stCondLst>
                                            <p:cond delay="0"/>
                                          </p:stCondLst>
                                        </p:cTn>
                                        <p:tgtEl>
                                          <p:spTgt spid="17"/>
                                        </p:tgtEl>
                                        <p:attrNameLst>
                                          <p:attrName>style.visibility</p:attrName>
                                        </p:attrNameLst>
                                      </p:cBhvr>
                                      <p:to>
                                        <p:strVal val="visible"/>
                                      </p:to>
                                    </p:set>
                                    <p:anim calcmode="lin" valueType="num">
                                      <p:cBhvr>
                                        <p:cTn id="82" dur="500" fill="hold"/>
                                        <p:tgtEl>
                                          <p:spTgt spid="17"/>
                                        </p:tgtEl>
                                        <p:attrNameLst>
                                          <p:attrName>ppt_w</p:attrName>
                                        </p:attrNameLst>
                                      </p:cBhvr>
                                      <p:tavLst>
                                        <p:tav tm="0">
                                          <p:val>
                                            <p:fltVal val="0"/>
                                          </p:val>
                                        </p:tav>
                                        <p:tav tm="100000">
                                          <p:val>
                                            <p:strVal val="#ppt_w"/>
                                          </p:val>
                                        </p:tav>
                                      </p:tavLst>
                                    </p:anim>
                                    <p:anim calcmode="lin" valueType="num">
                                      <p:cBhvr>
                                        <p:cTn id="83" dur="500" fill="hold"/>
                                        <p:tgtEl>
                                          <p:spTgt spid="17"/>
                                        </p:tgtEl>
                                        <p:attrNameLst>
                                          <p:attrName>ppt_h</p:attrName>
                                        </p:attrNameLst>
                                      </p:cBhvr>
                                      <p:tavLst>
                                        <p:tav tm="0">
                                          <p:val>
                                            <p:fltVal val="0"/>
                                          </p:val>
                                        </p:tav>
                                        <p:tav tm="100000">
                                          <p:val>
                                            <p:strVal val="#ppt_h"/>
                                          </p:val>
                                        </p:tav>
                                      </p:tavLst>
                                    </p:anim>
                                    <p:animEffect transition="in" filter="fade">
                                      <p:cBhvr>
                                        <p:cTn id="84" dur="500"/>
                                        <p:tgtEl>
                                          <p:spTgt spid="17"/>
                                        </p:tgtEl>
                                      </p:cBhvr>
                                    </p:animEffect>
                                  </p:childTnLst>
                                </p:cTn>
                              </p:par>
                              <p:par>
                                <p:cTn id="85" presetID="53" presetClass="entr" presetSubtype="16" fill="hold" grpId="0" nodeType="withEffect">
                                  <p:stCondLst>
                                    <p:cond delay="500"/>
                                  </p:stCondLst>
                                  <p:childTnLst>
                                    <p:set>
                                      <p:cBhvr>
                                        <p:cTn id="86" dur="1" fill="hold">
                                          <p:stCondLst>
                                            <p:cond delay="0"/>
                                          </p:stCondLst>
                                        </p:cTn>
                                        <p:tgtEl>
                                          <p:spTgt spid="18"/>
                                        </p:tgtEl>
                                        <p:attrNameLst>
                                          <p:attrName>style.visibility</p:attrName>
                                        </p:attrNameLst>
                                      </p:cBhvr>
                                      <p:to>
                                        <p:strVal val="visible"/>
                                      </p:to>
                                    </p:set>
                                    <p:anim calcmode="lin" valueType="num">
                                      <p:cBhvr>
                                        <p:cTn id="87" dur="500" fill="hold"/>
                                        <p:tgtEl>
                                          <p:spTgt spid="18"/>
                                        </p:tgtEl>
                                        <p:attrNameLst>
                                          <p:attrName>ppt_w</p:attrName>
                                        </p:attrNameLst>
                                      </p:cBhvr>
                                      <p:tavLst>
                                        <p:tav tm="0">
                                          <p:val>
                                            <p:fltVal val="0"/>
                                          </p:val>
                                        </p:tav>
                                        <p:tav tm="100000">
                                          <p:val>
                                            <p:strVal val="#ppt_w"/>
                                          </p:val>
                                        </p:tav>
                                      </p:tavLst>
                                    </p:anim>
                                    <p:anim calcmode="lin" valueType="num">
                                      <p:cBhvr>
                                        <p:cTn id="88" dur="500" fill="hold"/>
                                        <p:tgtEl>
                                          <p:spTgt spid="18"/>
                                        </p:tgtEl>
                                        <p:attrNameLst>
                                          <p:attrName>ppt_h</p:attrName>
                                        </p:attrNameLst>
                                      </p:cBhvr>
                                      <p:tavLst>
                                        <p:tav tm="0">
                                          <p:val>
                                            <p:fltVal val="0"/>
                                          </p:val>
                                        </p:tav>
                                        <p:tav tm="100000">
                                          <p:val>
                                            <p:strVal val="#ppt_h"/>
                                          </p:val>
                                        </p:tav>
                                      </p:tavLst>
                                    </p:anim>
                                    <p:animEffect transition="in" filter="fade">
                                      <p:cBhvr>
                                        <p:cTn id="89" dur="500"/>
                                        <p:tgtEl>
                                          <p:spTgt spid="18"/>
                                        </p:tgtEl>
                                      </p:cBhvr>
                                    </p:animEffect>
                                  </p:childTnLst>
                                </p:cTn>
                              </p:par>
                              <p:par>
                                <p:cTn id="90" presetID="53" presetClass="entr" presetSubtype="16" fill="hold" grpId="0" nodeType="withEffect">
                                  <p:stCondLst>
                                    <p:cond delay="500"/>
                                  </p:stCondLst>
                                  <p:childTnLst>
                                    <p:set>
                                      <p:cBhvr>
                                        <p:cTn id="91" dur="1" fill="hold">
                                          <p:stCondLst>
                                            <p:cond delay="0"/>
                                          </p:stCondLst>
                                        </p:cTn>
                                        <p:tgtEl>
                                          <p:spTgt spid="19"/>
                                        </p:tgtEl>
                                        <p:attrNameLst>
                                          <p:attrName>style.visibility</p:attrName>
                                        </p:attrNameLst>
                                      </p:cBhvr>
                                      <p:to>
                                        <p:strVal val="visible"/>
                                      </p:to>
                                    </p:set>
                                    <p:anim calcmode="lin" valueType="num">
                                      <p:cBhvr>
                                        <p:cTn id="92" dur="500" fill="hold"/>
                                        <p:tgtEl>
                                          <p:spTgt spid="19"/>
                                        </p:tgtEl>
                                        <p:attrNameLst>
                                          <p:attrName>ppt_w</p:attrName>
                                        </p:attrNameLst>
                                      </p:cBhvr>
                                      <p:tavLst>
                                        <p:tav tm="0">
                                          <p:val>
                                            <p:fltVal val="0"/>
                                          </p:val>
                                        </p:tav>
                                        <p:tav tm="100000">
                                          <p:val>
                                            <p:strVal val="#ppt_w"/>
                                          </p:val>
                                        </p:tav>
                                      </p:tavLst>
                                    </p:anim>
                                    <p:anim calcmode="lin" valueType="num">
                                      <p:cBhvr>
                                        <p:cTn id="93" dur="500" fill="hold"/>
                                        <p:tgtEl>
                                          <p:spTgt spid="19"/>
                                        </p:tgtEl>
                                        <p:attrNameLst>
                                          <p:attrName>ppt_h</p:attrName>
                                        </p:attrNameLst>
                                      </p:cBhvr>
                                      <p:tavLst>
                                        <p:tav tm="0">
                                          <p:val>
                                            <p:fltVal val="0"/>
                                          </p:val>
                                        </p:tav>
                                        <p:tav tm="100000">
                                          <p:val>
                                            <p:strVal val="#ppt_h"/>
                                          </p:val>
                                        </p:tav>
                                      </p:tavLst>
                                    </p:anim>
                                    <p:animEffect transition="in" filter="fade">
                                      <p:cBhvr>
                                        <p:cTn id="94" dur="500"/>
                                        <p:tgtEl>
                                          <p:spTgt spid="19"/>
                                        </p:tgtEl>
                                      </p:cBhvr>
                                    </p:animEffect>
                                  </p:childTnLst>
                                </p:cTn>
                              </p:par>
                              <p:par>
                                <p:cTn id="95" presetID="53" presetClass="entr" presetSubtype="16" fill="hold" grpId="0" nodeType="withEffect">
                                  <p:stCondLst>
                                    <p:cond delay="500"/>
                                  </p:stCondLst>
                                  <p:childTnLst>
                                    <p:set>
                                      <p:cBhvr>
                                        <p:cTn id="96" dur="1" fill="hold">
                                          <p:stCondLst>
                                            <p:cond delay="0"/>
                                          </p:stCondLst>
                                        </p:cTn>
                                        <p:tgtEl>
                                          <p:spTgt spid="20"/>
                                        </p:tgtEl>
                                        <p:attrNameLst>
                                          <p:attrName>style.visibility</p:attrName>
                                        </p:attrNameLst>
                                      </p:cBhvr>
                                      <p:to>
                                        <p:strVal val="visible"/>
                                      </p:to>
                                    </p:set>
                                    <p:anim calcmode="lin" valueType="num">
                                      <p:cBhvr>
                                        <p:cTn id="97" dur="500" fill="hold"/>
                                        <p:tgtEl>
                                          <p:spTgt spid="20"/>
                                        </p:tgtEl>
                                        <p:attrNameLst>
                                          <p:attrName>ppt_w</p:attrName>
                                        </p:attrNameLst>
                                      </p:cBhvr>
                                      <p:tavLst>
                                        <p:tav tm="0">
                                          <p:val>
                                            <p:fltVal val="0"/>
                                          </p:val>
                                        </p:tav>
                                        <p:tav tm="100000">
                                          <p:val>
                                            <p:strVal val="#ppt_w"/>
                                          </p:val>
                                        </p:tav>
                                      </p:tavLst>
                                    </p:anim>
                                    <p:anim calcmode="lin" valueType="num">
                                      <p:cBhvr>
                                        <p:cTn id="98" dur="500" fill="hold"/>
                                        <p:tgtEl>
                                          <p:spTgt spid="20"/>
                                        </p:tgtEl>
                                        <p:attrNameLst>
                                          <p:attrName>ppt_h</p:attrName>
                                        </p:attrNameLst>
                                      </p:cBhvr>
                                      <p:tavLst>
                                        <p:tav tm="0">
                                          <p:val>
                                            <p:fltVal val="0"/>
                                          </p:val>
                                        </p:tav>
                                        <p:tav tm="100000">
                                          <p:val>
                                            <p:strVal val="#ppt_h"/>
                                          </p:val>
                                        </p:tav>
                                      </p:tavLst>
                                    </p:anim>
                                    <p:animEffect transition="in" filter="fade">
                                      <p:cBhvr>
                                        <p:cTn id="99" dur="500"/>
                                        <p:tgtEl>
                                          <p:spTgt spid="20"/>
                                        </p:tgtEl>
                                      </p:cBhvr>
                                    </p:animEffect>
                                  </p:childTnLst>
                                </p:cTn>
                              </p:par>
                              <p:par>
                                <p:cTn id="100" presetID="53" presetClass="entr" presetSubtype="16" fill="hold" grpId="0" nodeType="withEffect">
                                  <p:stCondLst>
                                    <p:cond delay="500"/>
                                  </p:stCondLst>
                                  <p:childTnLst>
                                    <p:set>
                                      <p:cBhvr>
                                        <p:cTn id="101" dur="1" fill="hold">
                                          <p:stCondLst>
                                            <p:cond delay="0"/>
                                          </p:stCondLst>
                                        </p:cTn>
                                        <p:tgtEl>
                                          <p:spTgt spid="21"/>
                                        </p:tgtEl>
                                        <p:attrNameLst>
                                          <p:attrName>style.visibility</p:attrName>
                                        </p:attrNameLst>
                                      </p:cBhvr>
                                      <p:to>
                                        <p:strVal val="visible"/>
                                      </p:to>
                                    </p:set>
                                    <p:anim calcmode="lin" valueType="num">
                                      <p:cBhvr>
                                        <p:cTn id="102" dur="500" fill="hold"/>
                                        <p:tgtEl>
                                          <p:spTgt spid="21"/>
                                        </p:tgtEl>
                                        <p:attrNameLst>
                                          <p:attrName>ppt_w</p:attrName>
                                        </p:attrNameLst>
                                      </p:cBhvr>
                                      <p:tavLst>
                                        <p:tav tm="0">
                                          <p:val>
                                            <p:fltVal val="0"/>
                                          </p:val>
                                        </p:tav>
                                        <p:tav tm="100000">
                                          <p:val>
                                            <p:strVal val="#ppt_w"/>
                                          </p:val>
                                        </p:tav>
                                      </p:tavLst>
                                    </p:anim>
                                    <p:anim calcmode="lin" valueType="num">
                                      <p:cBhvr>
                                        <p:cTn id="103" dur="500" fill="hold"/>
                                        <p:tgtEl>
                                          <p:spTgt spid="21"/>
                                        </p:tgtEl>
                                        <p:attrNameLst>
                                          <p:attrName>ppt_h</p:attrName>
                                        </p:attrNameLst>
                                      </p:cBhvr>
                                      <p:tavLst>
                                        <p:tav tm="0">
                                          <p:val>
                                            <p:fltVal val="0"/>
                                          </p:val>
                                        </p:tav>
                                        <p:tav tm="100000">
                                          <p:val>
                                            <p:strVal val="#ppt_h"/>
                                          </p:val>
                                        </p:tav>
                                      </p:tavLst>
                                    </p:anim>
                                    <p:animEffect transition="in" filter="fade">
                                      <p:cBhvr>
                                        <p:cTn id="104" dur="500"/>
                                        <p:tgtEl>
                                          <p:spTgt spid="21"/>
                                        </p:tgtEl>
                                      </p:cBhvr>
                                    </p:animEffect>
                                  </p:childTnLst>
                                </p:cTn>
                              </p:par>
                              <p:par>
                                <p:cTn id="105" presetID="53" presetClass="entr" presetSubtype="16" fill="hold" grpId="0" nodeType="withEffect">
                                  <p:stCondLst>
                                    <p:cond delay="750"/>
                                  </p:stCondLst>
                                  <p:childTnLst>
                                    <p:set>
                                      <p:cBhvr>
                                        <p:cTn id="106" dur="1" fill="hold">
                                          <p:stCondLst>
                                            <p:cond delay="0"/>
                                          </p:stCondLst>
                                        </p:cTn>
                                        <p:tgtEl>
                                          <p:spTgt spid="22"/>
                                        </p:tgtEl>
                                        <p:attrNameLst>
                                          <p:attrName>style.visibility</p:attrName>
                                        </p:attrNameLst>
                                      </p:cBhvr>
                                      <p:to>
                                        <p:strVal val="visible"/>
                                      </p:to>
                                    </p:set>
                                    <p:anim calcmode="lin" valueType="num">
                                      <p:cBhvr>
                                        <p:cTn id="107" dur="500" fill="hold"/>
                                        <p:tgtEl>
                                          <p:spTgt spid="22"/>
                                        </p:tgtEl>
                                        <p:attrNameLst>
                                          <p:attrName>ppt_w</p:attrName>
                                        </p:attrNameLst>
                                      </p:cBhvr>
                                      <p:tavLst>
                                        <p:tav tm="0">
                                          <p:val>
                                            <p:fltVal val="0"/>
                                          </p:val>
                                        </p:tav>
                                        <p:tav tm="100000">
                                          <p:val>
                                            <p:strVal val="#ppt_w"/>
                                          </p:val>
                                        </p:tav>
                                      </p:tavLst>
                                    </p:anim>
                                    <p:anim calcmode="lin" valueType="num">
                                      <p:cBhvr>
                                        <p:cTn id="108" dur="500" fill="hold"/>
                                        <p:tgtEl>
                                          <p:spTgt spid="22"/>
                                        </p:tgtEl>
                                        <p:attrNameLst>
                                          <p:attrName>ppt_h</p:attrName>
                                        </p:attrNameLst>
                                      </p:cBhvr>
                                      <p:tavLst>
                                        <p:tav tm="0">
                                          <p:val>
                                            <p:fltVal val="0"/>
                                          </p:val>
                                        </p:tav>
                                        <p:tav tm="100000">
                                          <p:val>
                                            <p:strVal val="#ppt_h"/>
                                          </p:val>
                                        </p:tav>
                                      </p:tavLst>
                                    </p:anim>
                                    <p:animEffect transition="in" filter="fade">
                                      <p:cBhvr>
                                        <p:cTn id="109" dur="500"/>
                                        <p:tgtEl>
                                          <p:spTgt spid="22"/>
                                        </p:tgtEl>
                                      </p:cBhvr>
                                    </p:animEffect>
                                  </p:childTnLst>
                                </p:cTn>
                              </p:par>
                              <p:par>
                                <p:cTn id="110" presetID="53" presetClass="entr" presetSubtype="16" fill="hold" grpId="0" nodeType="withEffect">
                                  <p:stCondLst>
                                    <p:cond delay="750"/>
                                  </p:stCondLst>
                                  <p:childTnLst>
                                    <p:set>
                                      <p:cBhvr>
                                        <p:cTn id="111" dur="1" fill="hold">
                                          <p:stCondLst>
                                            <p:cond delay="0"/>
                                          </p:stCondLst>
                                        </p:cTn>
                                        <p:tgtEl>
                                          <p:spTgt spid="23"/>
                                        </p:tgtEl>
                                        <p:attrNameLst>
                                          <p:attrName>style.visibility</p:attrName>
                                        </p:attrNameLst>
                                      </p:cBhvr>
                                      <p:to>
                                        <p:strVal val="visible"/>
                                      </p:to>
                                    </p:set>
                                    <p:anim calcmode="lin" valueType="num">
                                      <p:cBhvr>
                                        <p:cTn id="112" dur="500" fill="hold"/>
                                        <p:tgtEl>
                                          <p:spTgt spid="23"/>
                                        </p:tgtEl>
                                        <p:attrNameLst>
                                          <p:attrName>ppt_w</p:attrName>
                                        </p:attrNameLst>
                                      </p:cBhvr>
                                      <p:tavLst>
                                        <p:tav tm="0">
                                          <p:val>
                                            <p:fltVal val="0"/>
                                          </p:val>
                                        </p:tav>
                                        <p:tav tm="100000">
                                          <p:val>
                                            <p:strVal val="#ppt_w"/>
                                          </p:val>
                                        </p:tav>
                                      </p:tavLst>
                                    </p:anim>
                                    <p:anim calcmode="lin" valueType="num">
                                      <p:cBhvr>
                                        <p:cTn id="113" dur="500" fill="hold"/>
                                        <p:tgtEl>
                                          <p:spTgt spid="23"/>
                                        </p:tgtEl>
                                        <p:attrNameLst>
                                          <p:attrName>ppt_h</p:attrName>
                                        </p:attrNameLst>
                                      </p:cBhvr>
                                      <p:tavLst>
                                        <p:tav tm="0">
                                          <p:val>
                                            <p:fltVal val="0"/>
                                          </p:val>
                                        </p:tav>
                                        <p:tav tm="100000">
                                          <p:val>
                                            <p:strVal val="#ppt_h"/>
                                          </p:val>
                                        </p:tav>
                                      </p:tavLst>
                                    </p:anim>
                                    <p:animEffect transition="in" filter="fade">
                                      <p:cBhvr>
                                        <p:cTn id="114" dur="500"/>
                                        <p:tgtEl>
                                          <p:spTgt spid="23"/>
                                        </p:tgtEl>
                                      </p:cBhvr>
                                    </p:animEffect>
                                  </p:childTnLst>
                                </p:cTn>
                              </p:par>
                              <p:par>
                                <p:cTn id="115" presetID="53" presetClass="entr" presetSubtype="16" fill="hold" grpId="0" nodeType="withEffect">
                                  <p:stCondLst>
                                    <p:cond delay="750"/>
                                  </p:stCondLst>
                                  <p:childTnLst>
                                    <p:set>
                                      <p:cBhvr>
                                        <p:cTn id="116" dur="1" fill="hold">
                                          <p:stCondLst>
                                            <p:cond delay="0"/>
                                          </p:stCondLst>
                                        </p:cTn>
                                        <p:tgtEl>
                                          <p:spTgt spid="24"/>
                                        </p:tgtEl>
                                        <p:attrNameLst>
                                          <p:attrName>style.visibility</p:attrName>
                                        </p:attrNameLst>
                                      </p:cBhvr>
                                      <p:to>
                                        <p:strVal val="visible"/>
                                      </p:to>
                                    </p:set>
                                    <p:anim calcmode="lin" valueType="num">
                                      <p:cBhvr>
                                        <p:cTn id="117" dur="500" fill="hold"/>
                                        <p:tgtEl>
                                          <p:spTgt spid="24"/>
                                        </p:tgtEl>
                                        <p:attrNameLst>
                                          <p:attrName>ppt_w</p:attrName>
                                        </p:attrNameLst>
                                      </p:cBhvr>
                                      <p:tavLst>
                                        <p:tav tm="0">
                                          <p:val>
                                            <p:fltVal val="0"/>
                                          </p:val>
                                        </p:tav>
                                        <p:tav tm="100000">
                                          <p:val>
                                            <p:strVal val="#ppt_w"/>
                                          </p:val>
                                        </p:tav>
                                      </p:tavLst>
                                    </p:anim>
                                    <p:anim calcmode="lin" valueType="num">
                                      <p:cBhvr>
                                        <p:cTn id="118" dur="500" fill="hold"/>
                                        <p:tgtEl>
                                          <p:spTgt spid="24"/>
                                        </p:tgtEl>
                                        <p:attrNameLst>
                                          <p:attrName>ppt_h</p:attrName>
                                        </p:attrNameLst>
                                      </p:cBhvr>
                                      <p:tavLst>
                                        <p:tav tm="0">
                                          <p:val>
                                            <p:fltVal val="0"/>
                                          </p:val>
                                        </p:tav>
                                        <p:tav tm="100000">
                                          <p:val>
                                            <p:strVal val="#ppt_h"/>
                                          </p:val>
                                        </p:tav>
                                      </p:tavLst>
                                    </p:anim>
                                    <p:animEffect transition="in" filter="fade">
                                      <p:cBhvr>
                                        <p:cTn id="119" dur="500"/>
                                        <p:tgtEl>
                                          <p:spTgt spid="24"/>
                                        </p:tgtEl>
                                      </p:cBhvr>
                                    </p:animEffect>
                                  </p:childTnLst>
                                </p:cTn>
                              </p:par>
                              <p:par>
                                <p:cTn id="120" presetID="53" presetClass="entr" presetSubtype="16" fill="hold" grpId="0" nodeType="withEffect">
                                  <p:stCondLst>
                                    <p:cond delay="750"/>
                                  </p:stCondLst>
                                  <p:childTnLst>
                                    <p:set>
                                      <p:cBhvr>
                                        <p:cTn id="121" dur="1" fill="hold">
                                          <p:stCondLst>
                                            <p:cond delay="0"/>
                                          </p:stCondLst>
                                        </p:cTn>
                                        <p:tgtEl>
                                          <p:spTgt spid="25"/>
                                        </p:tgtEl>
                                        <p:attrNameLst>
                                          <p:attrName>style.visibility</p:attrName>
                                        </p:attrNameLst>
                                      </p:cBhvr>
                                      <p:to>
                                        <p:strVal val="visible"/>
                                      </p:to>
                                    </p:set>
                                    <p:anim calcmode="lin" valueType="num">
                                      <p:cBhvr>
                                        <p:cTn id="122" dur="500" fill="hold"/>
                                        <p:tgtEl>
                                          <p:spTgt spid="25"/>
                                        </p:tgtEl>
                                        <p:attrNameLst>
                                          <p:attrName>ppt_w</p:attrName>
                                        </p:attrNameLst>
                                      </p:cBhvr>
                                      <p:tavLst>
                                        <p:tav tm="0">
                                          <p:val>
                                            <p:fltVal val="0"/>
                                          </p:val>
                                        </p:tav>
                                        <p:tav tm="100000">
                                          <p:val>
                                            <p:strVal val="#ppt_w"/>
                                          </p:val>
                                        </p:tav>
                                      </p:tavLst>
                                    </p:anim>
                                    <p:anim calcmode="lin" valueType="num">
                                      <p:cBhvr>
                                        <p:cTn id="123" dur="500" fill="hold"/>
                                        <p:tgtEl>
                                          <p:spTgt spid="25"/>
                                        </p:tgtEl>
                                        <p:attrNameLst>
                                          <p:attrName>ppt_h</p:attrName>
                                        </p:attrNameLst>
                                      </p:cBhvr>
                                      <p:tavLst>
                                        <p:tav tm="0">
                                          <p:val>
                                            <p:fltVal val="0"/>
                                          </p:val>
                                        </p:tav>
                                        <p:tav tm="100000">
                                          <p:val>
                                            <p:strVal val="#ppt_h"/>
                                          </p:val>
                                        </p:tav>
                                      </p:tavLst>
                                    </p:anim>
                                    <p:animEffect transition="in" filter="fade">
                                      <p:cBhvr>
                                        <p:cTn id="124" dur="500"/>
                                        <p:tgtEl>
                                          <p:spTgt spid="25"/>
                                        </p:tgtEl>
                                      </p:cBhvr>
                                    </p:animEffect>
                                  </p:childTnLst>
                                </p:cTn>
                              </p:par>
                              <p:par>
                                <p:cTn id="125" presetID="53" presetClass="entr" presetSubtype="16" fill="hold" grpId="0" nodeType="withEffect">
                                  <p:stCondLst>
                                    <p:cond delay="750"/>
                                  </p:stCondLst>
                                  <p:childTnLst>
                                    <p:set>
                                      <p:cBhvr>
                                        <p:cTn id="126" dur="1" fill="hold">
                                          <p:stCondLst>
                                            <p:cond delay="0"/>
                                          </p:stCondLst>
                                        </p:cTn>
                                        <p:tgtEl>
                                          <p:spTgt spid="26"/>
                                        </p:tgtEl>
                                        <p:attrNameLst>
                                          <p:attrName>style.visibility</p:attrName>
                                        </p:attrNameLst>
                                      </p:cBhvr>
                                      <p:to>
                                        <p:strVal val="visible"/>
                                      </p:to>
                                    </p:set>
                                    <p:anim calcmode="lin" valueType="num">
                                      <p:cBhvr>
                                        <p:cTn id="127" dur="500" fill="hold"/>
                                        <p:tgtEl>
                                          <p:spTgt spid="26"/>
                                        </p:tgtEl>
                                        <p:attrNameLst>
                                          <p:attrName>ppt_w</p:attrName>
                                        </p:attrNameLst>
                                      </p:cBhvr>
                                      <p:tavLst>
                                        <p:tav tm="0">
                                          <p:val>
                                            <p:fltVal val="0"/>
                                          </p:val>
                                        </p:tav>
                                        <p:tav tm="100000">
                                          <p:val>
                                            <p:strVal val="#ppt_w"/>
                                          </p:val>
                                        </p:tav>
                                      </p:tavLst>
                                    </p:anim>
                                    <p:anim calcmode="lin" valueType="num">
                                      <p:cBhvr>
                                        <p:cTn id="128" dur="500" fill="hold"/>
                                        <p:tgtEl>
                                          <p:spTgt spid="26"/>
                                        </p:tgtEl>
                                        <p:attrNameLst>
                                          <p:attrName>ppt_h</p:attrName>
                                        </p:attrNameLst>
                                      </p:cBhvr>
                                      <p:tavLst>
                                        <p:tav tm="0">
                                          <p:val>
                                            <p:fltVal val="0"/>
                                          </p:val>
                                        </p:tav>
                                        <p:tav tm="100000">
                                          <p:val>
                                            <p:strVal val="#ppt_h"/>
                                          </p:val>
                                        </p:tav>
                                      </p:tavLst>
                                    </p:anim>
                                    <p:animEffect transition="in" filter="fade">
                                      <p:cBhvr>
                                        <p:cTn id="129" dur="500"/>
                                        <p:tgtEl>
                                          <p:spTgt spid="26"/>
                                        </p:tgtEl>
                                      </p:cBhvr>
                                    </p:animEffect>
                                  </p:childTnLst>
                                </p:cTn>
                              </p:par>
                              <p:par>
                                <p:cTn id="130" presetID="53" presetClass="entr" presetSubtype="16" fill="hold" grpId="0" nodeType="withEffect">
                                  <p:stCondLst>
                                    <p:cond delay="750"/>
                                  </p:stCondLst>
                                  <p:childTnLst>
                                    <p:set>
                                      <p:cBhvr>
                                        <p:cTn id="131" dur="1" fill="hold">
                                          <p:stCondLst>
                                            <p:cond delay="0"/>
                                          </p:stCondLst>
                                        </p:cTn>
                                        <p:tgtEl>
                                          <p:spTgt spid="27"/>
                                        </p:tgtEl>
                                        <p:attrNameLst>
                                          <p:attrName>style.visibility</p:attrName>
                                        </p:attrNameLst>
                                      </p:cBhvr>
                                      <p:to>
                                        <p:strVal val="visible"/>
                                      </p:to>
                                    </p:set>
                                    <p:anim calcmode="lin" valueType="num">
                                      <p:cBhvr>
                                        <p:cTn id="132" dur="500" fill="hold"/>
                                        <p:tgtEl>
                                          <p:spTgt spid="27"/>
                                        </p:tgtEl>
                                        <p:attrNameLst>
                                          <p:attrName>ppt_w</p:attrName>
                                        </p:attrNameLst>
                                      </p:cBhvr>
                                      <p:tavLst>
                                        <p:tav tm="0">
                                          <p:val>
                                            <p:fltVal val="0"/>
                                          </p:val>
                                        </p:tav>
                                        <p:tav tm="100000">
                                          <p:val>
                                            <p:strVal val="#ppt_w"/>
                                          </p:val>
                                        </p:tav>
                                      </p:tavLst>
                                    </p:anim>
                                    <p:anim calcmode="lin" valueType="num">
                                      <p:cBhvr>
                                        <p:cTn id="133" dur="500" fill="hold"/>
                                        <p:tgtEl>
                                          <p:spTgt spid="27"/>
                                        </p:tgtEl>
                                        <p:attrNameLst>
                                          <p:attrName>ppt_h</p:attrName>
                                        </p:attrNameLst>
                                      </p:cBhvr>
                                      <p:tavLst>
                                        <p:tav tm="0">
                                          <p:val>
                                            <p:fltVal val="0"/>
                                          </p:val>
                                        </p:tav>
                                        <p:tav tm="100000">
                                          <p:val>
                                            <p:strVal val="#ppt_h"/>
                                          </p:val>
                                        </p:tav>
                                      </p:tavLst>
                                    </p:anim>
                                    <p:animEffect transition="in" filter="fade">
                                      <p:cBhvr>
                                        <p:cTn id="134" dur="500"/>
                                        <p:tgtEl>
                                          <p:spTgt spid="27"/>
                                        </p:tgtEl>
                                      </p:cBhvr>
                                    </p:animEffect>
                                  </p:childTnLst>
                                </p:cTn>
                              </p:par>
                              <p:par>
                                <p:cTn id="135" presetID="53" presetClass="entr" presetSubtype="16" fill="hold" grpId="0" nodeType="withEffect">
                                  <p:stCondLst>
                                    <p:cond delay="750"/>
                                  </p:stCondLst>
                                  <p:childTnLst>
                                    <p:set>
                                      <p:cBhvr>
                                        <p:cTn id="136" dur="1" fill="hold">
                                          <p:stCondLst>
                                            <p:cond delay="0"/>
                                          </p:stCondLst>
                                        </p:cTn>
                                        <p:tgtEl>
                                          <p:spTgt spid="28"/>
                                        </p:tgtEl>
                                        <p:attrNameLst>
                                          <p:attrName>style.visibility</p:attrName>
                                        </p:attrNameLst>
                                      </p:cBhvr>
                                      <p:to>
                                        <p:strVal val="visible"/>
                                      </p:to>
                                    </p:set>
                                    <p:anim calcmode="lin" valueType="num">
                                      <p:cBhvr>
                                        <p:cTn id="137" dur="500" fill="hold"/>
                                        <p:tgtEl>
                                          <p:spTgt spid="28"/>
                                        </p:tgtEl>
                                        <p:attrNameLst>
                                          <p:attrName>ppt_w</p:attrName>
                                        </p:attrNameLst>
                                      </p:cBhvr>
                                      <p:tavLst>
                                        <p:tav tm="0">
                                          <p:val>
                                            <p:fltVal val="0"/>
                                          </p:val>
                                        </p:tav>
                                        <p:tav tm="100000">
                                          <p:val>
                                            <p:strVal val="#ppt_w"/>
                                          </p:val>
                                        </p:tav>
                                      </p:tavLst>
                                    </p:anim>
                                    <p:anim calcmode="lin" valueType="num">
                                      <p:cBhvr>
                                        <p:cTn id="138" dur="500" fill="hold"/>
                                        <p:tgtEl>
                                          <p:spTgt spid="28"/>
                                        </p:tgtEl>
                                        <p:attrNameLst>
                                          <p:attrName>ppt_h</p:attrName>
                                        </p:attrNameLst>
                                      </p:cBhvr>
                                      <p:tavLst>
                                        <p:tav tm="0">
                                          <p:val>
                                            <p:fltVal val="0"/>
                                          </p:val>
                                        </p:tav>
                                        <p:tav tm="100000">
                                          <p:val>
                                            <p:strVal val="#ppt_h"/>
                                          </p:val>
                                        </p:tav>
                                      </p:tavLst>
                                    </p:anim>
                                    <p:animEffect transition="in" filter="fade">
                                      <p:cBhvr>
                                        <p:cTn id="139" dur="500"/>
                                        <p:tgtEl>
                                          <p:spTgt spid="28"/>
                                        </p:tgtEl>
                                      </p:cBhvr>
                                    </p:animEffect>
                                  </p:childTnLst>
                                </p:cTn>
                              </p:par>
                              <p:par>
                                <p:cTn id="140" presetID="53" presetClass="entr" presetSubtype="16" fill="hold" grpId="0" nodeType="withEffect">
                                  <p:stCondLst>
                                    <p:cond delay="750"/>
                                  </p:stCondLst>
                                  <p:childTnLst>
                                    <p:set>
                                      <p:cBhvr>
                                        <p:cTn id="141" dur="1" fill="hold">
                                          <p:stCondLst>
                                            <p:cond delay="0"/>
                                          </p:stCondLst>
                                        </p:cTn>
                                        <p:tgtEl>
                                          <p:spTgt spid="29"/>
                                        </p:tgtEl>
                                        <p:attrNameLst>
                                          <p:attrName>style.visibility</p:attrName>
                                        </p:attrNameLst>
                                      </p:cBhvr>
                                      <p:to>
                                        <p:strVal val="visible"/>
                                      </p:to>
                                    </p:set>
                                    <p:anim calcmode="lin" valueType="num">
                                      <p:cBhvr>
                                        <p:cTn id="142" dur="500" fill="hold"/>
                                        <p:tgtEl>
                                          <p:spTgt spid="29"/>
                                        </p:tgtEl>
                                        <p:attrNameLst>
                                          <p:attrName>ppt_w</p:attrName>
                                        </p:attrNameLst>
                                      </p:cBhvr>
                                      <p:tavLst>
                                        <p:tav tm="0">
                                          <p:val>
                                            <p:fltVal val="0"/>
                                          </p:val>
                                        </p:tav>
                                        <p:tav tm="100000">
                                          <p:val>
                                            <p:strVal val="#ppt_w"/>
                                          </p:val>
                                        </p:tav>
                                      </p:tavLst>
                                    </p:anim>
                                    <p:anim calcmode="lin" valueType="num">
                                      <p:cBhvr>
                                        <p:cTn id="143" dur="500" fill="hold"/>
                                        <p:tgtEl>
                                          <p:spTgt spid="29"/>
                                        </p:tgtEl>
                                        <p:attrNameLst>
                                          <p:attrName>ppt_h</p:attrName>
                                        </p:attrNameLst>
                                      </p:cBhvr>
                                      <p:tavLst>
                                        <p:tav tm="0">
                                          <p:val>
                                            <p:fltVal val="0"/>
                                          </p:val>
                                        </p:tav>
                                        <p:tav tm="100000">
                                          <p:val>
                                            <p:strVal val="#ppt_h"/>
                                          </p:val>
                                        </p:tav>
                                      </p:tavLst>
                                    </p:anim>
                                    <p:animEffect transition="in" filter="fade">
                                      <p:cBhvr>
                                        <p:cTn id="144" dur="500"/>
                                        <p:tgtEl>
                                          <p:spTgt spid="29"/>
                                        </p:tgtEl>
                                      </p:cBhvr>
                                    </p:animEffect>
                                  </p:childTnLst>
                                </p:cTn>
                              </p:par>
                              <p:par>
                                <p:cTn id="145" presetID="53" presetClass="entr" presetSubtype="16" fill="hold" grpId="0" nodeType="withEffect">
                                  <p:stCondLst>
                                    <p:cond delay="500"/>
                                  </p:stCondLst>
                                  <p:childTnLst>
                                    <p:set>
                                      <p:cBhvr>
                                        <p:cTn id="146" dur="1" fill="hold">
                                          <p:stCondLst>
                                            <p:cond delay="0"/>
                                          </p:stCondLst>
                                        </p:cTn>
                                        <p:tgtEl>
                                          <p:spTgt spid="30"/>
                                        </p:tgtEl>
                                        <p:attrNameLst>
                                          <p:attrName>style.visibility</p:attrName>
                                        </p:attrNameLst>
                                      </p:cBhvr>
                                      <p:to>
                                        <p:strVal val="visible"/>
                                      </p:to>
                                    </p:set>
                                    <p:anim calcmode="lin" valueType="num">
                                      <p:cBhvr>
                                        <p:cTn id="147" dur="500" fill="hold"/>
                                        <p:tgtEl>
                                          <p:spTgt spid="30"/>
                                        </p:tgtEl>
                                        <p:attrNameLst>
                                          <p:attrName>ppt_w</p:attrName>
                                        </p:attrNameLst>
                                      </p:cBhvr>
                                      <p:tavLst>
                                        <p:tav tm="0">
                                          <p:val>
                                            <p:fltVal val="0"/>
                                          </p:val>
                                        </p:tav>
                                        <p:tav tm="100000">
                                          <p:val>
                                            <p:strVal val="#ppt_w"/>
                                          </p:val>
                                        </p:tav>
                                      </p:tavLst>
                                    </p:anim>
                                    <p:anim calcmode="lin" valueType="num">
                                      <p:cBhvr>
                                        <p:cTn id="148" dur="500" fill="hold"/>
                                        <p:tgtEl>
                                          <p:spTgt spid="30"/>
                                        </p:tgtEl>
                                        <p:attrNameLst>
                                          <p:attrName>ppt_h</p:attrName>
                                        </p:attrNameLst>
                                      </p:cBhvr>
                                      <p:tavLst>
                                        <p:tav tm="0">
                                          <p:val>
                                            <p:fltVal val="0"/>
                                          </p:val>
                                        </p:tav>
                                        <p:tav tm="100000">
                                          <p:val>
                                            <p:strVal val="#ppt_h"/>
                                          </p:val>
                                        </p:tav>
                                      </p:tavLst>
                                    </p:anim>
                                    <p:animEffect transition="in" filter="fade">
                                      <p:cBhvr>
                                        <p:cTn id="149" dur="500"/>
                                        <p:tgtEl>
                                          <p:spTgt spid="30"/>
                                        </p:tgtEl>
                                      </p:cBhvr>
                                    </p:animEffect>
                                  </p:childTnLst>
                                </p:cTn>
                              </p:par>
                              <p:par>
                                <p:cTn id="150" presetID="53" presetClass="entr" presetSubtype="16" fill="hold" grpId="0" nodeType="withEffect">
                                  <p:stCondLst>
                                    <p:cond delay="500"/>
                                  </p:stCondLst>
                                  <p:childTnLst>
                                    <p:set>
                                      <p:cBhvr>
                                        <p:cTn id="151" dur="1" fill="hold">
                                          <p:stCondLst>
                                            <p:cond delay="0"/>
                                          </p:stCondLst>
                                        </p:cTn>
                                        <p:tgtEl>
                                          <p:spTgt spid="31"/>
                                        </p:tgtEl>
                                        <p:attrNameLst>
                                          <p:attrName>style.visibility</p:attrName>
                                        </p:attrNameLst>
                                      </p:cBhvr>
                                      <p:to>
                                        <p:strVal val="visible"/>
                                      </p:to>
                                    </p:set>
                                    <p:anim calcmode="lin" valueType="num">
                                      <p:cBhvr>
                                        <p:cTn id="152" dur="500" fill="hold"/>
                                        <p:tgtEl>
                                          <p:spTgt spid="31"/>
                                        </p:tgtEl>
                                        <p:attrNameLst>
                                          <p:attrName>ppt_w</p:attrName>
                                        </p:attrNameLst>
                                      </p:cBhvr>
                                      <p:tavLst>
                                        <p:tav tm="0">
                                          <p:val>
                                            <p:fltVal val="0"/>
                                          </p:val>
                                        </p:tav>
                                        <p:tav tm="100000">
                                          <p:val>
                                            <p:strVal val="#ppt_w"/>
                                          </p:val>
                                        </p:tav>
                                      </p:tavLst>
                                    </p:anim>
                                    <p:anim calcmode="lin" valueType="num">
                                      <p:cBhvr>
                                        <p:cTn id="153" dur="500" fill="hold"/>
                                        <p:tgtEl>
                                          <p:spTgt spid="31"/>
                                        </p:tgtEl>
                                        <p:attrNameLst>
                                          <p:attrName>ppt_h</p:attrName>
                                        </p:attrNameLst>
                                      </p:cBhvr>
                                      <p:tavLst>
                                        <p:tav tm="0">
                                          <p:val>
                                            <p:fltVal val="0"/>
                                          </p:val>
                                        </p:tav>
                                        <p:tav tm="100000">
                                          <p:val>
                                            <p:strVal val="#ppt_h"/>
                                          </p:val>
                                        </p:tav>
                                      </p:tavLst>
                                    </p:anim>
                                    <p:animEffect transition="in" filter="fade">
                                      <p:cBhvr>
                                        <p:cTn id="154" dur="500"/>
                                        <p:tgtEl>
                                          <p:spTgt spid="31"/>
                                        </p:tgtEl>
                                      </p:cBhvr>
                                    </p:animEffect>
                                  </p:childTnLst>
                                </p:cTn>
                              </p:par>
                              <p:par>
                                <p:cTn id="155" presetID="53" presetClass="entr" presetSubtype="16" fill="hold" grpId="0" nodeType="withEffect">
                                  <p:stCondLst>
                                    <p:cond delay="500"/>
                                  </p:stCondLst>
                                  <p:childTnLst>
                                    <p:set>
                                      <p:cBhvr>
                                        <p:cTn id="156" dur="1" fill="hold">
                                          <p:stCondLst>
                                            <p:cond delay="0"/>
                                          </p:stCondLst>
                                        </p:cTn>
                                        <p:tgtEl>
                                          <p:spTgt spid="32"/>
                                        </p:tgtEl>
                                        <p:attrNameLst>
                                          <p:attrName>style.visibility</p:attrName>
                                        </p:attrNameLst>
                                      </p:cBhvr>
                                      <p:to>
                                        <p:strVal val="visible"/>
                                      </p:to>
                                    </p:set>
                                    <p:anim calcmode="lin" valueType="num">
                                      <p:cBhvr>
                                        <p:cTn id="157" dur="500" fill="hold"/>
                                        <p:tgtEl>
                                          <p:spTgt spid="32"/>
                                        </p:tgtEl>
                                        <p:attrNameLst>
                                          <p:attrName>ppt_w</p:attrName>
                                        </p:attrNameLst>
                                      </p:cBhvr>
                                      <p:tavLst>
                                        <p:tav tm="0">
                                          <p:val>
                                            <p:fltVal val="0"/>
                                          </p:val>
                                        </p:tav>
                                        <p:tav tm="100000">
                                          <p:val>
                                            <p:strVal val="#ppt_w"/>
                                          </p:val>
                                        </p:tav>
                                      </p:tavLst>
                                    </p:anim>
                                    <p:anim calcmode="lin" valueType="num">
                                      <p:cBhvr>
                                        <p:cTn id="158" dur="500" fill="hold"/>
                                        <p:tgtEl>
                                          <p:spTgt spid="32"/>
                                        </p:tgtEl>
                                        <p:attrNameLst>
                                          <p:attrName>ppt_h</p:attrName>
                                        </p:attrNameLst>
                                      </p:cBhvr>
                                      <p:tavLst>
                                        <p:tav tm="0">
                                          <p:val>
                                            <p:fltVal val="0"/>
                                          </p:val>
                                        </p:tav>
                                        <p:tav tm="100000">
                                          <p:val>
                                            <p:strVal val="#ppt_h"/>
                                          </p:val>
                                        </p:tav>
                                      </p:tavLst>
                                    </p:anim>
                                    <p:animEffect transition="in" filter="fade">
                                      <p:cBhvr>
                                        <p:cTn id="159" dur="500"/>
                                        <p:tgtEl>
                                          <p:spTgt spid="32"/>
                                        </p:tgtEl>
                                      </p:cBhvr>
                                    </p:animEffect>
                                  </p:childTnLst>
                                </p:cTn>
                              </p:par>
                              <p:par>
                                <p:cTn id="160" presetID="53" presetClass="entr" presetSubtype="16" fill="hold" grpId="0" nodeType="withEffect">
                                  <p:stCondLst>
                                    <p:cond delay="500"/>
                                  </p:stCondLst>
                                  <p:childTnLst>
                                    <p:set>
                                      <p:cBhvr>
                                        <p:cTn id="161" dur="1" fill="hold">
                                          <p:stCondLst>
                                            <p:cond delay="0"/>
                                          </p:stCondLst>
                                        </p:cTn>
                                        <p:tgtEl>
                                          <p:spTgt spid="33"/>
                                        </p:tgtEl>
                                        <p:attrNameLst>
                                          <p:attrName>style.visibility</p:attrName>
                                        </p:attrNameLst>
                                      </p:cBhvr>
                                      <p:to>
                                        <p:strVal val="visible"/>
                                      </p:to>
                                    </p:set>
                                    <p:anim calcmode="lin" valueType="num">
                                      <p:cBhvr>
                                        <p:cTn id="162" dur="500" fill="hold"/>
                                        <p:tgtEl>
                                          <p:spTgt spid="33"/>
                                        </p:tgtEl>
                                        <p:attrNameLst>
                                          <p:attrName>ppt_w</p:attrName>
                                        </p:attrNameLst>
                                      </p:cBhvr>
                                      <p:tavLst>
                                        <p:tav tm="0">
                                          <p:val>
                                            <p:fltVal val="0"/>
                                          </p:val>
                                        </p:tav>
                                        <p:tav tm="100000">
                                          <p:val>
                                            <p:strVal val="#ppt_w"/>
                                          </p:val>
                                        </p:tav>
                                      </p:tavLst>
                                    </p:anim>
                                    <p:anim calcmode="lin" valueType="num">
                                      <p:cBhvr>
                                        <p:cTn id="163" dur="500" fill="hold"/>
                                        <p:tgtEl>
                                          <p:spTgt spid="33"/>
                                        </p:tgtEl>
                                        <p:attrNameLst>
                                          <p:attrName>ppt_h</p:attrName>
                                        </p:attrNameLst>
                                      </p:cBhvr>
                                      <p:tavLst>
                                        <p:tav tm="0">
                                          <p:val>
                                            <p:fltVal val="0"/>
                                          </p:val>
                                        </p:tav>
                                        <p:tav tm="100000">
                                          <p:val>
                                            <p:strVal val="#ppt_h"/>
                                          </p:val>
                                        </p:tav>
                                      </p:tavLst>
                                    </p:anim>
                                    <p:animEffect transition="in" filter="fade">
                                      <p:cBhvr>
                                        <p:cTn id="164" dur="500"/>
                                        <p:tgtEl>
                                          <p:spTgt spid="33"/>
                                        </p:tgtEl>
                                      </p:cBhvr>
                                    </p:animEffect>
                                  </p:childTnLst>
                                </p:cTn>
                              </p:par>
                              <p:par>
                                <p:cTn id="165" presetID="53" presetClass="entr" presetSubtype="16" fill="hold" grpId="0" nodeType="withEffect">
                                  <p:stCondLst>
                                    <p:cond delay="500"/>
                                  </p:stCondLst>
                                  <p:childTnLst>
                                    <p:set>
                                      <p:cBhvr>
                                        <p:cTn id="166" dur="1" fill="hold">
                                          <p:stCondLst>
                                            <p:cond delay="0"/>
                                          </p:stCondLst>
                                        </p:cTn>
                                        <p:tgtEl>
                                          <p:spTgt spid="34"/>
                                        </p:tgtEl>
                                        <p:attrNameLst>
                                          <p:attrName>style.visibility</p:attrName>
                                        </p:attrNameLst>
                                      </p:cBhvr>
                                      <p:to>
                                        <p:strVal val="visible"/>
                                      </p:to>
                                    </p:set>
                                    <p:anim calcmode="lin" valueType="num">
                                      <p:cBhvr>
                                        <p:cTn id="167" dur="500" fill="hold"/>
                                        <p:tgtEl>
                                          <p:spTgt spid="34"/>
                                        </p:tgtEl>
                                        <p:attrNameLst>
                                          <p:attrName>ppt_w</p:attrName>
                                        </p:attrNameLst>
                                      </p:cBhvr>
                                      <p:tavLst>
                                        <p:tav tm="0">
                                          <p:val>
                                            <p:fltVal val="0"/>
                                          </p:val>
                                        </p:tav>
                                        <p:tav tm="100000">
                                          <p:val>
                                            <p:strVal val="#ppt_w"/>
                                          </p:val>
                                        </p:tav>
                                      </p:tavLst>
                                    </p:anim>
                                    <p:anim calcmode="lin" valueType="num">
                                      <p:cBhvr>
                                        <p:cTn id="168" dur="500" fill="hold"/>
                                        <p:tgtEl>
                                          <p:spTgt spid="34"/>
                                        </p:tgtEl>
                                        <p:attrNameLst>
                                          <p:attrName>ppt_h</p:attrName>
                                        </p:attrNameLst>
                                      </p:cBhvr>
                                      <p:tavLst>
                                        <p:tav tm="0">
                                          <p:val>
                                            <p:fltVal val="0"/>
                                          </p:val>
                                        </p:tav>
                                        <p:tav tm="100000">
                                          <p:val>
                                            <p:strVal val="#ppt_h"/>
                                          </p:val>
                                        </p:tav>
                                      </p:tavLst>
                                    </p:anim>
                                    <p:animEffect transition="in" filter="fade">
                                      <p:cBhvr>
                                        <p:cTn id="169" dur="500"/>
                                        <p:tgtEl>
                                          <p:spTgt spid="34"/>
                                        </p:tgtEl>
                                      </p:cBhvr>
                                    </p:animEffect>
                                  </p:childTnLst>
                                </p:cTn>
                              </p:par>
                              <p:par>
                                <p:cTn id="170" presetID="53" presetClass="entr" presetSubtype="16" fill="hold" grpId="0" nodeType="withEffect">
                                  <p:stCondLst>
                                    <p:cond delay="500"/>
                                  </p:stCondLst>
                                  <p:childTnLst>
                                    <p:set>
                                      <p:cBhvr>
                                        <p:cTn id="171" dur="1" fill="hold">
                                          <p:stCondLst>
                                            <p:cond delay="0"/>
                                          </p:stCondLst>
                                        </p:cTn>
                                        <p:tgtEl>
                                          <p:spTgt spid="35"/>
                                        </p:tgtEl>
                                        <p:attrNameLst>
                                          <p:attrName>style.visibility</p:attrName>
                                        </p:attrNameLst>
                                      </p:cBhvr>
                                      <p:to>
                                        <p:strVal val="visible"/>
                                      </p:to>
                                    </p:set>
                                    <p:anim calcmode="lin" valueType="num">
                                      <p:cBhvr>
                                        <p:cTn id="172" dur="500" fill="hold"/>
                                        <p:tgtEl>
                                          <p:spTgt spid="35"/>
                                        </p:tgtEl>
                                        <p:attrNameLst>
                                          <p:attrName>ppt_w</p:attrName>
                                        </p:attrNameLst>
                                      </p:cBhvr>
                                      <p:tavLst>
                                        <p:tav tm="0">
                                          <p:val>
                                            <p:fltVal val="0"/>
                                          </p:val>
                                        </p:tav>
                                        <p:tav tm="100000">
                                          <p:val>
                                            <p:strVal val="#ppt_w"/>
                                          </p:val>
                                        </p:tav>
                                      </p:tavLst>
                                    </p:anim>
                                    <p:anim calcmode="lin" valueType="num">
                                      <p:cBhvr>
                                        <p:cTn id="173" dur="500" fill="hold"/>
                                        <p:tgtEl>
                                          <p:spTgt spid="35"/>
                                        </p:tgtEl>
                                        <p:attrNameLst>
                                          <p:attrName>ppt_h</p:attrName>
                                        </p:attrNameLst>
                                      </p:cBhvr>
                                      <p:tavLst>
                                        <p:tav tm="0">
                                          <p:val>
                                            <p:fltVal val="0"/>
                                          </p:val>
                                        </p:tav>
                                        <p:tav tm="100000">
                                          <p:val>
                                            <p:strVal val="#ppt_h"/>
                                          </p:val>
                                        </p:tav>
                                      </p:tavLst>
                                    </p:anim>
                                    <p:animEffect transition="in" filter="fade">
                                      <p:cBhvr>
                                        <p:cTn id="174" dur="500"/>
                                        <p:tgtEl>
                                          <p:spTgt spid="35"/>
                                        </p:tgtEl>
                                      </p:cBhvr>
                                    </p:animEffect>
                                  </p:childTnLst>
                                </p:cTn>
                              </p:par>
                              <p:par>
                                <p:cTn id="175" presetID="53" presetClass="entr" presetSubtype="16" fill="hold" grpId="0" nodeType="withEffect">
                                  <p:stCondLst>
                                    <p:cond delay="250"/>
                                  </p:stCondLst>
                                  <p:childTnLst>
                                    <p:set>
                                      <p:cBhvr>
                                        <p:cTn id="176" dur="1" fill="hold">
                                          <p:stCondLst>
                                            <p:cond delay="0"/>
                                          </p:stCondLst>
                                        </p:cTn>
                                        <p:tgtEl>
                                          <p:spTgt spid="37"/>
                                        </p:tgtEl>
                                        <p:attrNameLst>
                                          <p:attrName>style.visibility</p:attrName>
                                        </p:attrNameLst>
                                      </p:cBhvr>
                                      <p:to>
                                        <p:strVal val="visible"/>
                                      </p:to>
                                    </p:set>
                                    <p:anim calcmode="lin" valueType="num">
                                      <p:cBhvr>
                                        <p:cTn id="177" dur="500" fill="hold"/>
                                        <p:tgtEl>
                                          <p:spTgt spid="37"/>
                                        </p:tgtEl>
                                        <p:attrNameLst>
                                          <p:attrName>ppt_w</p:attrName>
                                        </p:attrNameLst>
                                      </p:cBhvr>
                                      <p:tavLst>
                                        <p:tav tm="0">
                                          <p:val>
                                            <p:fltVal val="0"/>
                                          </p:val>
                                        </p:tav>
                                        <p:tav tm="100000">
                                          <p:val>
                                            <p:strVal val="#ppt_w"/>
                                          </p:val>
                                        </p:tav>
                                      </p:tavLst>
                                    </p:anim>
                                    <p:anim calcmode="lin" valueType="num">
                                      <p:cBhvr>
                                        <p:cTn id="178" dur="500" fill="hold"/>
                                        <p:tgtEl>
                                          <p:spTgt spid="37"/>
                                        </p:tgtEl>
                                        <p:attrNameLst>
                                          <p:attrName>ppt_h</p:attrName>
                                        </p:attrNameLst>
                                      </p:cBhvr>
                                      <p:tavLst>
                                        <p:tav tm="0">
                                          <p:val>
                                            <p:fltVal val="0"/>
                                          </p:val>
                                        </p:tav>
                                        <p:tav tm="100000">
                                          <p:val>
                                            <p:strVal val="#ppt_h"/>
                                          </p:val>
                                        </p:tav>
                                      </p:tavLst>
                                    </p:anim>
                                    <p:animEffect transition="in" filter="fade">
                                      <p:cBhvr>
                                        <p:cTn id="179" dur="500"/>
                                        <p:tgtEl>
                                          <p:spTgt spid="37"/>
                                        </p:tgtEl>
                                      </p:cBhvr>
                                    </p:animEffect>
                                  </p:childTnLst>
                                </p:cTn>
                              </p:par>
                              <p:par>
                                <p:cTn id="180" presetID="53" presetClass="entr" presetSubtype="16" fill="hold" grpId="0" nodeType="withEffect">
                                  <p:stCondLst>
                                    <p:cond delay="250"/>
                                  </p:stCondLst>
                                  <p:childTnLst>
                                    <p:set>
                                      <p:cBhvr>
                                        <p:cTn id="181" dur="1" fill="hold">
                                          <p:stCondLst>
                                            <p:cond delay="0"/>
                                          </p:stCondLst>
                                        </p:cTn>
                                        <p:tgtEl>
                                          <p:spTgt spid="38"/>
                                        </p:tgtEl>
                                        <p:attrNameLst>
                                          <p:attrName>style.visibility</p:attrName>
                                        </p:attrNameLst>
                                      </p:cBhvr>
                                      <p:to>
                                        <p:strVal val="visible"/>
                                      </p:to>
                                    </p:set>
                                    <p:anim calcmode="lin" valueType="num">
                                      <p:cBhvr>
                                        <p:cTn id="182" dur="500" fill="hold"/>
                                        <p:tgtEl>
                                          <p:spTgt spid="38"/>
                                        </p:tgtEl>
                                        <p:attrNameLst>
                                          <p:attrName>ppt_w</p:attrName>
                                        </p:attrNameLst>
                                      </p:cBhvr>
                                      <p:tavLst>
                                        <p:tav tm="0">
                                          <p:val>
                                            <p:fltVal val="0"/>
                                          </p:val>
                                        </p:tav>
                                        <p:tav tm="100000">
                                          <p:val>
                                            <p:strVal val="#ppt_w"/>
                                          </p:val>
                                        </p:tav>
                                      </p:tavLst>
                                    </p:anim>
                                    <p:anim calcmode="lin" valueType="num">
                                      <p:cBhvr>
                                        <p:cTn id="183" dur="500" fill="hold"/>
                                        <p:tgtEl>
                                          <p:spTgt spid="38"/>
                                        </p:tgtEl>
                                        <p:attrNameLst>
                                          <p:attrName>ppt_h</p:attrName>
                                        </p:attrNameLst>
                                      </p:cBhvr>
                                      <p:tavLst>
                                        <p:tav tm="0">
                                          <p:val>
                                            <p:fltVal val="0"/>
                                          </p:val>
                                        </p:tav>
                                        <p:tav tm="100000">
                                          <p:val>
                                            <p:strVal val="#ppt_h"/>
                                          </p:val>
                                        </p:tav>
                                      </p:tavLst>
                                    </p:anim>
                                    <p:animEffect transition="in" filter="fade">
                                      <p:cBhvr>
                                        <p:cTn id="184" dur="500"/>
                                        <p:tgtEl>
                                          <p:spTgt spid="38"/>
                                        </p:tgtEl>
                                      </p:cBhvr>
                                    </p:animEffect>
                                  </p:childTnLst>
                                </p:cTn>
                              </p:par>
                              <p:par>
                                <p:cTn id="185" presetID="53" presetClass="entr" presetSubtype="16" fill="hold" grpId="0" nodeType="withEffect">
                                  <p:stCondLst>
                                    <p:cond delay="250"/>
                                  </p:stCondLst>
                                  <p:childTnLst>
                                    <p:set>
                                      <p:cBhvr>
                                        <p:cTn id="186" dur="1" fill="hold">
                                          <p:stCondLst>
                                            <p:cond delay="0"/>
                                          </p:stCondLst>
                                        </p:cTn>
                                        <p:tgtEl>
                                          <p:spTgt spid="39"/>
                                        </p:tgtEl>
                                        <p:attrNameLst>
                                          <p:attrName>style.visibility</p:attrName>
                                        </p:attrNameLst>
                                      </p:cBhvr>
                                      <p:to>
                                        <p:strVal val="visible"/>
                                      </p:to>
                                    </p:set>
                                    <p:anim calcmode="lin" valueType="num">
                                      <p:cBhvr>
                                        <p:cTn id="187" dur="500" fill="hold"/>
                                        <p:tgtEl>
                                          <p:spTgt spid="39"/>
                                        </p:tgtEl>
                                        <p:attrNameLst>
                                          <p:attrName>ppt_w</p:attrName>
                                        </p:attrNameLst>
                                      </p:cBhvr>
                                      <p:tavLst>
                                        <p:tav tm="0">
                                          <p:val>
                                            <p:fltVal val="0"/>
                                          </p:val>
                                        </p:tav>
                                        <p:tav tm="100000">
                                          <p:val>
                                            <p:strVal val="#ppt_w"/>
                                          </p:val>
                                        </p:tav>
                                      </p:tavLst>
                                    </p:anim>
                                    <p:anim calcmode="lin" valueType="num">
                                      <p:cBhvr>
                                        <p:cTn id="188" dur="500" fill="hold"/>
                                        <p:tgtEl>
                                          <p:spTgt spid="39"/>
                                        </p:tgtEl>
                                        <p:attrNameLst>
                                          <p:attrName>ppt_h</p:attrName>
                                        </p:attrNameLst>
                                      </p:cBhvr>
                                      <p:tavLst>
                                        <p:tav tm="0">
                                          <p:val>
                                            <p:fltVal val="0"/>
                                          </p:val>
                                        </p:tav>
                                        <p:tav tm="100000">
                                          <p:val>
                                            <p:strVal val="#ppt_h"/>
                                          </p:val>
                                        </p:tav>
                                      </p:tavLst>
                                    </p:anim>
                                    <p:animEffect transition="in" filter="fade">
                                      <p:cBhvr>
                                        <p:cTn id="189" dur="500"/>
                                        <p:tgtEl>
                                          <p:spTgt spid="39"/>
                                        </p:tgtEl>
                                      </p:cBhvr>
                                    </p:animEffect>
                                  </p:childTnLst>
                                </p:cTn>
                              </p:par>
                              <p:par>
                                <p:cTn id="190" presetID="53" presetClass="entr" presetSubtype="16" fill="hold" grpId="0" nodeType="withEffect">
                                  <p:stCondLst>
                                    <p:cond delay="250"/>
                                  </p:stCondLst>
                                  <p:childTnLst>
                                    <p:set>
                                      <p:cBhvr>
                                        <p:cTn id="191" dur="1" fill="hold">
                                          <p:stCondLst>
                                            <p:cond delay="0"/>
                                          </p:stCondLst>
                                        </p:cTn>
                                        <p:tgtEl>
                                          <p:spTgt spid="40"/>
                                        </p:tgtEl>
                                        <p:attrNameLst>
                                          <p:attrName>style.visibility</p:attrName>
                                        </p:attrNameLst>
                                      </p:cBhvr>
                                      <p:to>
                                        <p:strVal val="visible"/>
                                      </p:to>
                                    </p:set>
                                    <p:anim calcmode="lin" valueType="num">
                                      <p:cBhvr>
                                        <p:cTn id="192" dur="500" fill="hold"/>
                                        <p:tgtEl>
                                          <p:spTgt spid="40"/>
                                        </p:tgtEl>
                                        <p:attrNameLst>
                                          <p:attrName>ppt_w</p:attrName>
                                        </p:attrNameLst>
                                      </p:cBhvr>
                                      <p:tavLst>
                                        <p:tav tm="0">
                                          <p:val>
                                            <p:fltVal val="0"/>
                                          </p:val>
                                        </p:tav>
                                        <p:tav tm="100000">
                                          <p:val>
                                            <p:strVal val="#ppt_w"/>
                                          </p:val>
                                        </p:tav>
                                      </p:tavLst>
                                    </p:anim>
                                    <p:anim calcmode="lin" valueType="num">
                                      <p:cBhvr>
                                        <p:cTn id="193" dur="500" fill="hold"/>
                                        <p:tgtEl>
                                          <p:spTgt spid="40"/>
                                        </p:tgtEl>
                                        <p:attrNameLst>
                                          <p:attrName>ppt_h</p:attrName>
                                        </p:attrNameLst>
                                      </p:cBhvr>
                                      <p:tavLst>
                                        <p:tav tm="0">
                                          <p:val>
                                            <p:fltVal val="0"/>
                                          </p:val>
                                        </p:tav>
                                        <p:tav tm="100000">
                                          <p:val>
                                            <p:strVal val="#ppt_h"/>
                                          </p:val>
                                        </p:tav>
                                      </p:tavLst>
                                    </p:anim>
                                    <p:animEffect transition="in" filter="fade">
                                      <p:cBhvr>
                                        <p:cTn id="194" dur="500"/>
                                        <p:tgtEl>
                                          <p:spTgt spid="40"/>
                                        </p:tgtEl>
                                      </p:cBhvr>
                                    </p:animEffect>
                                  </p:childTnLst>
                                </p:cTn>
                              </p:par>
                              <p:par>
                                <p:cTn id="195" presetID="53" presetClass="entr" presetSubtype="16" fill="hold" grpId="0" nodeType="withEffect">
                                  <p:stCondLst>
                                    <p:cond delay="250"/>
                                  </p:stCondLst>
                                  <p:childTnLst>
                                    <p:set>
                                      <p:cBhvr>
                                        <p:cTn id="196" dur="1" fill="hold">
                                          <p:stCondLst>
                                            <p:cond delay="0"/>
                                          </p:stCondLst>
                                        </p:cTn>
                                        <p:tgtEl>
                                          <p:spTgt spid="41"/>
                                        </p:tgtEl>
                                        <p:attrNameLst>
                                          <p:attrName>style.visibility</p:attrName>
                                        </p:attrNameLst>
                                      </p:cBhvr>
                                      <p:to>
                                        <p:strVal val="visible"/>
                                      </p:to>
                                    </p:set>
                                    <p:anim calcmode="lin" valueType="num">
                                      <p:cBhvr>
                                        <p:cTn id="197" dur="500" fill="hold"/>
                                        <p:tgtEl>
                                          <p:spTgt spid="41"/>
                                        </p:tgtEl>
                                        <p:attrNameLst>
                                          <p:attrName>ppt_w</p:attrName>
                                        </p:attrNameLst>
                                      </p:cBhvr>
                                      <p:tavLst>
                                        <p:tav tm="0">
                                          <p:val>
                                            <p:fltVal val="0"/>
                                          </p:val>
                                        </p:tav>
                                        <p:tav tm="100000">
                                          <p:val>
                                            <p:strVal val="#ppt_w"/>
                                          </p:val>
                                        </p:tav>
                                      </p:tavLst>
                                    </p:anim>
                                    <p:anim calcmode="lin" valueType="num">
                                      <p:cBhvr>
                                        <p:cTn id="198" dur="500" fill="hold"/>
                                        <p:tgtEl>
                                          <p:spTgt spid="41"/>
                                        </p:tgtEl>
                                        <p:attrNameLst>
                                          <p:attrName>ppt_h</p:attrName>
                                        </p:attrNameLst>
                                      </p:cBhvr>
                                      <p:tavLst>
                                        <p:tav tm="0">
                                          <p:val>
                                            <p:fltVal val="0"/>
                                          </p:val>
                                        </p:tav>
                                        <p:tav tm="100000">
                                          <p:val>
                                            <p:strVal val="#ppt_h"/>
                                          </p:val>
                                        </p:tav>
                                      </p:tavLst>
                                    </p:anim>
                                    <p:animEffect transition="in" filter="fade">
                                      <p:cBhvr>
                                        <p:cTn id="199" dur="500"/>
                                        <p:tgtEl>
                                          <p:spTgt spid="41"/>
                                        </p:tgtEl>
                                      </p:cBhvr>
                                    </p:animEffect>
                                  </p:childTnLst>
                                </p:cTn>
                              </p:par>
                              <p:par>
                                <p:cTn id="200" presetID="53" presetClass="entr" presetSubtype="16" fill="hold" grpId="0" nodeType="withEffect">
                                  <p:stCondLst>
                                    <p:cond delay="250"/>
                                  </p:stCondLst>
                                  <p:childTnLst>
                                    <p:set>
                                      <p:cBhvr>
                                        <p:cTn id="201" dur="1" fill="hold">
                                          <p:stCondLst>
                                            <p:cond delay="0"/>
                                          </p:stCondLst>
                                        </p:cTn>
                                        <p:tgtEl>
                                          <p:spTgt spid="42"/>
                                        </p:tgtEl>
                                        <p:attrNameLst>
                                          <p:attrName>style.visibility</p:attrName>
                                        </p:attrNameLst>
                                      </p:cBhvr>
                                      <p:to>
                                        <p:strVal val="visible"/>
                                      </p:to>
                                    </p:set>
                                    <p:anim calcmode="lin" valueType="num">
                                      <p:cBhvr>
                                        <p:cTn id="202" dur="500" fill="hold"/>
                                        <p:tgtEl>
                                          <p:spTgt spid="42"/>
                                        </p:tgtEl>
                                        <p:attrNameLst>
                                          <p:attrName>ppt_w</p:attrName>
                                        </p:attrNameLst>
                                      </p:cBhvr>
                                      <p:tavLst>
                                        <p:tav tm="0">
                                          <p:val>
                                            <p:fltVal val="0"/>
                                          </p:val>
                                        </p:tav>
                                        <p:tav tm="100000">
                                          <p:val>
                                            <p:strVal val="#ppt_w"/>
                                          </p:val>
                                        </p:tav>
                                      </p:tavLst>
                                    </p:anim>
                                    <p:anim calcmode="lin" valueType="num">
                                      <p:cBhvr>
                                        <p:cTn id="203" dur="500" fill="hold"/>
                                        <p:tgtEl>
                                          <p:spTgt spid="42"/>
                                        </p:tgtEl>
                                        <p:attrNameLst>
                                          <p:attrName>ppt_h</p:attrName>
                                        </p:attrNameLst>
                                      </p:cBhvr>
                                      <p:tavLst>
                                        <p:tav tm="0">
                                          <p:val>
                                            <p:fltVal val="0"/>
                                          </p:val>
                                        </p:tav>
                                        <p:tav tm="100000">
                                          <p:val>
                                            <p:strVal val="#ppt_h"/>
                                          </p:val>
                                        </p:tav>
                                      </p:tavLst>
                                    </p:anim>
                                    <p:animEffect transition="in" filter="fade">
                                      <p:cBhvr>
                                        <p:cTn id="204" dur="500"/>
                                        <p:tgtEl>
                                          <p:spTgt spid="42"/>
                                        </p:tgtEl>
                                      </p:cBhvr>
                                    </p:animEffect>
                                  </p:childTnLst>
                                </p:cTn>
                              </p:par>
                              <p:par>
                                <p:cTn id="205" presetID="53" presetClass="entr" presetSubtype="16" fill="hold" grpId="0" nodeType="withEffect">
                                  <p:stCondLst>
                                    <p:cond delay="250"/>
                                  </p:stCondLst>
                                  <p:childTnLst>
                                    <p:set>
                                      <p:cBhvr>
                                        <p:cTn id="206" dur="1" fill="hold">
                                          <p:stCondLst>
                                            <p:cond delay="0"/>
                                          </p:stCondLst>
                                        </p:cTn>
                                        <p:tgtEl>
                                          <p:spTgt spid="43"/>
                                        </p:tgtEl>
                                        <p:attrNameLst>
                                          <p:attrName>style.visibility</p:attrName>
                                        </p:attrNameLst>
                                      </p:cBhvr>
                                      <p:to>
                                        <p:strVal val="visible"/>
                                      </p:to>
                                    </p:set>
                                    <p:anim calcmode="lin" valueType="num">
                                      <p:cBhvr>
                                        <p:cTn id="207" dur="500" fill="hold"/>
                                        <p:tgtEl>
                                          <p:spTgt spid="43"/>
                                        </p:tgtEl>
                                        <p:attrNameLst>
                                          <p:attrName>ppt_w</p:attrName>
                                        </p:attrNameLst>
                                      </p:cBhvr>
                                      <p:tavLst>
                                        <p:tav tm="0">
                                          <p:val>
                                            <p:fltVal val="0"/>
                                          </p:val>
                                        </p:tav>
                                        <p:tav tm="100000">
                                          <p:val>
                                            <p:strVal val="#ppt_w"/>
                                          </p:val>
                                        </p:tav>
                                      </p:tavLst>
                                    </p:anim>
                                    <p:anim calcmode="lin" valueType="num">
                                      <p:cBhvr>
                                        <p:cTn id="208" dur="500" fill="hold"/>
                                        <p:tgtEl>
                                          <p:spTgt spid="43"/>
                                        </p:tgtEl>
                                        <p:attrNameLst>
                                          <p:attrName>ppt_h</p:attrName>
                                        </p:attrNameLst>
                                      </p:cBhvr>
                                      <p:tavLst>
                                        <p:tav tm="0">
                                          <p:val>
                                            <p:fltVal val="0"/>
                                          </p:val>
                                        </p:tav>
                                        <p:tav tm="100000">
                                          <p:val>
                                            <p:strVal val="#ppt_h"/>
                                          </p:val>
                                        </p:tav>
                                      </p:tavLst>
                                    </p:anim>
                                    <p:animEffect transition="in" filter="fade">
                                      <p:cBhvr>
                                        <p:cTn id="209" dur="500"/>
                                        <p:tgtEl>
                                          <p:spTgt spid="43"/>
                                        </p:tgtEl>
                                      </p:cBhvr>
                                    </p:animEffect>
                                  </p:childTnLst>
                                </p:cTn>
                              </p:par>
                              <p:par>
                                <p:cTn id="210" presetID="53" presetClass="entr" presetSubtype="16" fill="hold" grpId="0" nodeType="withEffect">
                                  <p:stCondLst>
                                    <p:cond delay="250"/>
                                  </p:stCondLst>
                                  <p:childTnLst>
                                    <p:set>
                                      <p:cBhvr>
                                        <p:cTn id="211" dur="1" fill="hold">
                                          <p:stCondLst>
                                            <p:cond delay="0"/>
                                          </p:stCondLst>
                                        </p:cTn>
                                        <p:tgtEl>
                                          <p:spTgt spid="44"/>
                                        </p:tgtEl>
                                        <p:attrNameLst>
                                          <p:attrName>style.visibility</p:attrName>
                                        </p:attrNameLst>
                                      </p:cBhvr>
                                      <p:to>
                                        <p:strVal val="visible"/>
                                      </p:to>
                                    </p:set>
                                    <p:anim calcmode="lin" valueType="num">
                                      <p:cBhvr>
                                        <p:cTn id="212" dur="500" fill="hold"/>
                                        <p:tgtEl>
                                          <p:spTgt spid="44"/>
                                        </p:tgtEl>
                                        <p:attrNameLst>
                                          <p:attrName>ppt_w</p:attrName>
                                        </p:attrNameLst>
                                      </p:cBhvr>
                                      <p:tavLst>
                                        <p:tav tm="0">
                                          <p:val>
                                            <p:fltVal val="0"/>
                                          </p:val>
                                        </p:tav>
                                        <p:tav tm="100000">
                                          <p:val>
                                            <p:strVal val="#ppt_w"/>
                                          </p:val>
                                        </p:tav>
                                      </p:tavLst>
                                    </p:anim>
                                    <p:anim calcmode="lin" valueType="num">
                                      <p:cBhvr>
                                        <p:cTn id="213" dur="500" fill="hold"/>
                                        <p:tgtEl>
                                          <p:spTgt spid="44"/>
                                        </p:tgtEl>
                                        <p:attrNameLst>
                                          <p:attrName>ppt_h</p:attrName>
                                        </p:attrNameLst>
                                      </p:cBhvr>
                                      <p:tavLst>
                                        <p:tav tm="0">
                                          <p:val>
                                            <p:fltVal val="0"/>
                                          </p:val>
                                        </p:tav>
                                        <p:tav tm="100000">
                                          <p:val>
                                            <p:strVal val="#ppt_h"/>
                                          </p:val>
                                        </p:tav>
                                      </p:tavLst>
                                    </p:anim>
                                    <p:animEffect transition="in" filter="fade">
                                      <p:cBhvr>
                                        <p:cTn id="214" dur="500"/>
                                        <p:tgtEl>
                                          <p:spTgt spid="44"/>
                                        </p:tgtEl>
                                      </p:cBhvr>
                                    </p:animEffect>
                                  </p:childTnLst>
                                </p:cTn>
                              </p:par>
                              <p:par>
                                <p:cTn id="215" presetID="53" presetClass="entr" presetSubtype="16" fill="hold" grpId="0" nodeType="withEffect">
                                  <p:stCondLst>
                                    <p:cond delay="250"/>
                                  </p:stCondLst>
                                  <p:childTnLst>
                                    <p:set>
                                      <p:cBhvr>
                                        <p:cTn id="216" dur="1" fill="hold">
                                          <p:stCondLst>
                                            <p:cond delay="0"/>
                                          </p:stCondLst>
                                        </p:cTn>
                                        <p:tgtEl>
                                          <p:spTgt spid="45"/>
                                        </p:tgtEl>
                                        <p:attrNameLst>
                                          <p:attrName>style.visibility</p:attrName>
                                        </p:attrNameLst>
                                      </p:cBhvr>
                                      <p:to>
                                        <p:strVal val="visible"/>
                                      </p:to>
                                    </p:set>
                                    <p:anim calcmode="lin" valueType="num">
                                      <p:cBhvr>
                                        <p:cTn id="217" dur="500" fill="hold"/>
                                        <p:tgtEl>
                                          <p:spTgt spid="45"/>
                                        </p:tgtEl>
                                        <p:attrNameLst>
                                          <p:attrName>ppt_w</p:attrName>
                                        </p:attrNameLst>
                                      </p:cBhvr>
                                      <p:tavLst>
                                        <p:tav tm="0">
                                          <p:val>
                                            <p:fltVal val="0"/>
                                          </p:val>
                                        </p:tav>
                                        <p:tav tm="100000">
                                          <p:val>
                                            <p:strVal val="#ppt_w"/>
                                          </p:val>
                                        </p:tav>
                                      </p:tavLst>
                                    </p:anim>
                                    <p:anim calcmode="lin" valueType="num">
                                      <p:cBhvr>
                                        <p:cTn id="218" dur="500" fill="hold"/>
                                        <p:tgtEl>
                                          <p:spTgt spid="45"/>
                                        </p:tgtEl>
                                        <p:attrNameLst>
                                          <p:attrName>ppt_h</p:attrName>
                                        </p:attrNameLst>
                                      </p:cBhvr>
                                      <p:tavLst>
                                        <p:tav tm="0">
                                          <p:val>
                                            <p:fltVal val="0"/>
                                          </p:val>
                                        </p:tav>
                                        <p:tav tm="100000">
                                          <p:val>
                                            <p:strVal val="#ppt_h"/>
                                          </p:val>
                                        </p:tav>
                                      </p:tavLst>
                                    </p:anim>
                                    <p:animEffect transition="in" filter="fade">
                                      <p:cBhvr>
                                        <p:cTn id="219" dur="500"/>
                                        <p:tgtEl>
                                          <p:spTgt spid="45"/>
                                        </p:tgtEl>
                                      </p:cBhvr>
                                    </p:animEffect>
                                  </p:childTnLst>
                                </p:cTn>
                              </p:par>
                              <p:par>
                                <p:cTn id="220" presetID="53" presetClass="entr" presetSubtype="16" fill="hold" grpId="0" nodeType="withEffect">
                                  <p:stCondLst>
                                    <p:cond delay="250"/>
                                  </p:stCondLst>
                                  <p:childTnLst>
                                    <p:set>
                                      <p:cBhvr>
                                        <p:cTn id="221" dur="1" fill="hold">
                                          <p:stCondLst>
                                            <p:cond delay="0"/>
                                          </p:stCondLst>
                                        </p:cTn>
                                        <p:tgtEl>
                                          <p:spTgt spid="46"/>
                                        </p:tgtEl>
                                        <p:attrNameLst>
                                          <p:attrName>style.visibility</p:attrName>
                                        </p:attrNameLst>
                                      </p:cBhvr>
                                      <p:to>
                                        <p:strVal val="visible"/>
                                      </p:to>
                                    </p:set>
                                    <p:anim calcmode="lin" valueType="num">
                                      <p:cBhvr>
                                        <p:cTn id="222" dur="500" fill="hold"/>
                                        <p:tgtEl>
                                          <p:spTgt spid="46"/>
                                        </p:tgtEl>
                                        <p:attrNameLst>
                                          <p:attrName>ppt_w</p:attrName>
                                        </p:attrNameLst>
                                      </p:cBhvr>
                                      <p:tavLst>
                                        <p:tav tm="0">
                                          <p:val>
                                            <p:fltVal val="0"/>
                                          </p:val>
                                        </p:tav>
                                        <p:tav tm="100000">
                                          <p:val>
                                            <p:strVal val="#ppt_w"/>
                                          </p:val>
                                        </p:tav>
                                      </p:tavLst>
                                    </p:anim>
                                    <p:anim calcmode="lin" valueType="num">
                                      <p:cBhvr>
                                        <p:cTn id="223" dur="500" fill="hold"/>
                                        <p:tgtEl>
                                          <p:spTgt spid="46"/>
                                        </p:tgtEl>
                                        <p:attrNameLst>
                                          <p:attrName>ppt_h</p:attrName>
                                        </p:attrNameLst>
                                      </p:cBhvr>
                                      <p:tavLst>
                                        <p:tav tm="0">
                                          <p:val>
                                            <p:fltVal val="0"/>
                                          </p:val>
                                        </p:tav>
                                        <p:tav tm="100000">
                                          <p:val>
                                            <p:strVal val="#ppt_h"/>
                                          </p:val>
                                        </p:tav>
                                      </p:tavLst>
                                    </p:anim>
                                    <p:animEffect transition="in" filter="fade">
                                      <p:cBhvr>
                                        <p:cTn id="224" dur="500"/>
                                        <p:tgtEl>
                                          <p:spTgt spid="46"/>
                                        </p:tgtEl>
                                      </p:cBhvr>
                                    </p:animEffect>
                                  </p:childTnLst>
                                </p:cTn>
                              </p:par>
                              <p:par>
                                <p:cTn id="225" presetID="53" presetClass="entr" presetSubtype="16" fill="hold" grpId="0" nodeType="withEffect">
                                  <p:stCondLst>
                                    <p:cond delay="250"/>
                                  </p:stCondLst>
                                  <p:childTnLst>
                                    <p:set>
                                      <p:cBhvr>
                                        <p:cTn id="226" dur="1" fill="hold">
                                          <p:stCondLst>
                                            <p:cond delay="0"/>
                                          </p:stCondLst>
                                        </p:cTn>
                                        <p:tgtEl>
                                          <p:spTgt spid="47"/>
                                        </p:tgtEl>
                                        <p:attrNameLst>
                                          <p:attrName>style.visibility</p:attrName>
                                        </p:attrNameLst>
                                      </p:cBhvr>
                                      <p:to>
                                        <p:strVal val="visible"/>
                                      </p:to>
                                    </p:set>
                                    <p:anim calcmode="lin" valueType="num">
                                      <p:cBhvr>
                                        <p:cTn id="227" dur="500" fill="hold"/>
                                        <p:tgtEl>
                                          <p:spTgt spid="47"/>
                                        </p:tgtEl>
                                        <p:attrNameLst>
                                          <p:attrName>ppt_w</p:attrName>
                                        </p:attrNameLst>
                                      </p:cBhvr>
                                      <p:tavLst>
                                        <p:tav tm="0">
                                          <p:val>
                                            <p:fltVal val="0"/>
                                          </p:val>
                                        </p:tav>
                                        <p:tav tm="100000">
                                          <p:val>
                                            <p:strVal val="#ppt_w"/>
                                          </p:val>
                                        </p:tav>
                                      </p:tavLst>
                                    </p:anim>
                                    <p:anim calcmode="lin" valueType="num">
                                      <p:cBhvr>
                                        <p:cTn id="228" dur="500" fill="hold"/>
                                        <p:tgtEl>
                                          <p:spTgt spid="47"/>
                                        </p:tgtEl>
                                        <p:attrNameLst>
                                          <p:attrName>ppt_h</p:attrName>
                                        </p:attrNameLst>
                                      </p:cBhvr>
                                      <p:tavLst>
                                        <p:tav tm="0">
                                          <p:val>
                                            <p:fltVal val="0"/>
                                          </p:val>
                                        </p:tav>
                                        <p:tav tm="100000">
                                          <p:val>
                                            <p:strVal val="#ppt_h"/>
                                          </p:val>
                                        </p:tav>
                                      </p:tavLst>
                                    </p:anim>
                                    <p:animEffect transition="in" filter="fade">
                                      <p:cBhvr>
                                        <p:cTn id="229" dur="500"/>
                                        <p:tgtEl>
                                          <p:spTgt spid="47"/>
                                        </p:tgtEl>
                                      </p:cBhvr>
                                    </p:animEffect>
                                  </p:childTnLst>
                                </p:cTn>
                              </p:par>
                              <p:par>
                                <p:cTn id="230" presetID="53" presetClass="entr" presetSubtype="16" fill="hold" grpId="0" nodeType="withEffect">
                                  <p:stCondLst>
                                    <p:cond delay="250"/>
                                  </p:stCondLst>
                                  <p:childTnLst>
                                    <p:set>
                                      <p:cBhvr>
                                        <p:cTn id="231" dur="1" fill="hold">
                                          <p:stCondLst>
                                            <p:cond delay="0"/>
                                          </p:stCondLst>
                                        </p:cTn>
                                        <p:tgtEl>
                                          <p:spTgt spid="48"/>
                                        </p:tgtEl>
                                        <p:attrNameLst>
                                          <p:attrName>style.visibility</p:attrName>
                                        </p:attrNameLst>
                                      </p:cBhvr>
                                      <p:to>
                                        <p:strVal val="visible"/>
                                      </p:to>
                                    </p:set>
                                    <p:anim calcmode="lin" valueType="num">
                                      <p:cBhvr>
                                        <p:cTn id="232" dur="500" fill="hold"/>
                                        <p:tgtEl>
                                          <p:spTgt spid="48"/>
                                        </p:tgtEl>
                                        <p:attrNameLst>
                                          <p:attrName>ppt_w</p:attrName>
                                        </p:attrNameLst>
                                      </p:cBhvr>
                                      <p:tavLst>
                                        <p:tav tm="0">
                                          <p:val>
                                            <p:fltVal val="0"/>
                                          </p:val>
                                        </p:tav>
                                        <p:tav tm="100000">
                                          <p:val>
                                            <p:strVal val="#ppt_w"/>
                                          </p:val>
                                        </p:tav>
                                      </p:tavLst>
                                    </p:anim>
                                    <p:anim calcmode="lin" valueType="num">
                                      <p:cBhvr>
                                        <p:cTn id="233" dur="500" fill="hold"/>
                                        <p:tgtEl>
                                          <p:spTgt spid="48"/>
                                        </p:tgtEl>
                                        <p:attrNameLst>
                                          <p:attrName>ppt_h</p:attrName>
                                        </p:attrNameLst>
                                      </p:cBhvr>
                                      <p:tavLst>
                                        <p:tav tm="0">
                                          <p:val>
                                            <p:fltVal val="0"/>
                                          </p:val>
                                        </p:tav>
                                        <p:tav tm="100000">
                                          <p:val>
                                            <p:strVal val="#ppt_h"/>
                                          </p:val>
                                        </p:tav>
                                      </p:tavLst>
                                    </p:anim>
                                    <p:animEffect transition="in" filter="fade">
                                      <p:cBhvr>
                                        <p:cTn id="234" dur="500"/>
                                        <p:tgtEl>
                                          <p:spTgt spid="48"/>
                                        </p:tgtEl>
                                      </p:cBhvr>
                                    </p:animEffect>
                                  </p:childTnLst>
                                </p:cTn>
                              </p:par>
                              <p:par>
                                <p:cTn id="235" presetID="53" presetClass="entr" presetSubtype="16" fill="hold" grpId="0" nodeType="withEffect">
                                  <p:stCondLst>
                                    <p:cond delay="250"/>
                                  </p:stCondLst>
                                  <p:childTnLst>
                                    <p:set>
                                      <p:cBhvr>
                                        <p:cTn id="236" dur="1" fill="hold">
                                          <p:stCondLst>
                                            <p:cond delay="0"/>
                                          </p:stCondLst>
                                        </p:cTn>
                                        <p:tgtEl>
                                          <p:spTgt spid="49"/>
                                        </p:tgtEl>
                                        <p:attrNameLst>
                                          <p:attrName>style.visibility</p:attrName>
                                        </p:attrNameLst>
                                      </p:cBhvr>
                                      <p:to>
                                        <p:strVal val="visible"/>
                                      </p:to>
                                    </p:set>
                                    <p:anim calcmode="lin" valueType="num">
                                      <p:cBhvr>
                                        <p:cTn id="237" dur="500" fill="hold"/>
                                        <p:tgtEl>
                                          <p:spTgt spid="49"/>
                                        </p:tgtEl>
                                        <p:attrNameLst>
                                          <p:attrName>ppt_w</p:attrName>
                                        </p:attrNameLst>
                                      </p:cBhvr>
                                      <p:tavLst>
                                        <p:tav tm="0">
                                          <p:val>
                                            <p:fltVal val="0"/>
                                          </p:val>
                                        </p:tav>
                                        <p:tav tm="100000">
                                          <p:val>
                                            <p:strVal val="#ppt_w"/>
                                          </p:val>
                                        </p:tav>
                                      </p:tavLst>
                                    </p:anim>
                                    <p:anim calcmode="lin" valueType="num">
                                      <p:cBhvr>
                                        <p:cTn id="238" dur="500" fill="hold"/>
                                        <p:tgtEl>
                                          <p:spTgt spid="49"/>
                                        </p:tgtEl>
                                        <p:attrNameLst>
                                          <p:attrName>ppt_h</p:attrName>
                                        </p:attrNameLst>
                                      </p:cBhvr>
                                      <p:tavLst>
                                        <p:tav tm="0">
                                          <p:val>
                                            <p:fltVal val="0"/>
                                          </p:val>
                                        </p:tav>
                                        <p:tav tm="100000">
                                          <p:val>
                                            <p:strVal val="#ppt_h"/>
                                          </p:val>
                                        </p:tav>
                                      </p:tavLst>
                                    </p:anim>
                                    <p:animEffect transition="in" filter="fade">
                                      <p:cBhvr>
                                        <p:cTn id="239" dur="500"/>
                                        <p:tgtEl>
                                          <p:spTgt spid="49"/>
                                        </p:tgtEl>
                                      </p:cBhvr>
                                    </p:animEffect>
                                  </p:childTnLst>
                                </p:cTn>
                              </p:par>
                              <p:par>
                                <p:cTn id="240" presetID="53" presetClass="entr" presetSubtype="16" fill="hold" grpId="0" nodeType="withEffect">
                                  <p:stCondLst>
                                    <p:cond delay="0"/>
                                  </p:stCondLst>
                                  <p:childTnLst>
                                    <p:set>
                                      <p:cBhvr>
                                        <p:cTn id="241" dur="1" fill="hold">
                                          <p:stCondLst>
                                            <p:cond delay="0"/>
                                          </p:stCondLst>
                                        </p:cTn>
                                        <p:tgtEl>
                                          <p:spTgt spid="50"/>
                                        </p:tgtEl>
                                        <p:attrNameLst>
                                          <p:attrName>style.visibility</p:attrName>
                                        </p:attrNameLst>
                                      </p:cBhvr>
                                      <p:to>
                                        <p:strVal val="visible"/>
                                      </p:to>
                                    </p:set>
                                    <p:anim calcmode="lin" valueType="num">
                                      <p:cBhvr>
                                        <p:cTn id="242" dur="500" fill="hold"/>
                                        <p:tgtEl>
                                          <p:spTgt spid="50"/>
                                        </p:tgtEl>
                                        <p:attrNameLst>
                                          <p:attrName>ppt_w</p:attrName>
                                        </p:attrNameLst>
                                      </p:cBhvr>
                                      <p:tavLst>
                                        <p:tav tm="0">
                                          <p:val>
                                            <p:fltVal val="0"/>
                                          </p:val>
                                        </p:tav>
                                        <p:tav tm="100000">
                                          <p:val>
                                            <p:strVal val="#ppt_w"/>
                                          </p:val>
                                        </p:tav>
                                      </p:tavLst>
                                    </p:anim>
                                    <p:anim calcmode="lin" valueType="num">
                                      <p:cBhvr>
                                        <p:cTn id="243" dur="500" fill="hold"/>
                                        <p:tgtEl>
                                          <p:spTgt spid="50"/>
                                        </p:tgtEl>
                                        <p:attrNameLst>
                                          <p:attrName>ppt_h</p:attrName>
                                        </p:attrNameLst>
                                      </p:cBhvr>
                                      <p:tavLst>
                                        <p:tav tm="0">
                                          <p:val>
                                            <p:fltVal val="0"/>
                                          </p:val>
                                        </p:tav>
                                        <p:tav tm="100000">
                                          <p:val>
                                            <p:strVal val="#ppt_h"/>
                                          </p:val>
                                        </p:tav>
                                      </p:tavLst>
                                    </p:anim>
                                    <p:animEffect transition="in" filter="fade">
                                      <p:cBhvr>
                                        <p:cTn id="244" dur="500"/>
                                        <p:tgtEl>
                                          <p:spTgt spid="50"/>
                                        </p:tgtEl>
                                      </p:cBhvr>
                                    </p:animEffect>
                                  </p:childTnLst>
                                </p:cTn>
                              </p:par>
                              <p:par>
                                <p:cTn id="245" presetID="53" presetClass="entr" presetSubtype="16" fill="hold" grpId="0" nodeType="withEffect">
                                  <p:stCondLst>
                                    <p:cond delay="0"/>
                                  </p:stCondLst>
                                  <p:childTnLst>
                                    <p:set>
                                      <p:cBhvr>
                                        <p:cTn id="246" dur="1" fill="hold">
                                          <p:stCondLst>
                                            <p:cond delay="0"/>
                                          </p:stCondLst>
                                        </p:cTn>
                                        <p:tgtEl>
                                          <p:spTgt spid="51"/>
                                        </p:tgtEl>
                                        <p:attrNameLst>
                                          <p:attrName>style.visibility</p:attrName>
                                        </p:attrNameLst>
                                      </p:cBhvr>
                                      <p:to>
                                        <p:strVal val="visible"/>
                                      </p:to>
                                    </p:set>
                                    <p:anim calcmode="lin" valueType="num">
                                      <p:cBhvr>
                                        <p:cTn id="247" dur="500" fill="hold"/>
                                        <p:tgtEl>
                                          <p:spTgt spid="51"/>
                                        </p:tgtEl>
                                        <p:attrNameLst>
                                          <p:attrName>ppt_w</p:attrName>
                                        </p:attrNameLst>
                                      </p:cBhvr>
                                      <p:tavLst>
                                        <p:tav tm="0">
                                          <p:val>
                                            <p:fltVal val="0"/>
                                          </p:val>
                                        </p:tav>
                                        <p:tav tm="100000">
                                          <p:val>
                                            <p:strVal val="#ppt_w"/>
                                          </p:val>
                                        </p:tav>
                                      </p:tavLst>
                                    </p:anim>
                                    <p:anim calcmode="lin" valueType="num">
                                      <p:cBhvr>
                                        <p:cTn id="248" dur="500" fill="hold"/>
                                        <p:tgtEl>
                                          <p:spTgt spid="51"/>
                                        </p:tgtEl>
                                        <p:attrNameLst>
                                          <p:attrName>ppt_h</p:attrName>
                                        </p:attrNameLst>
                                      </p:cBhvr>
                                      <p:tavLst>
                                        <p:tav tm="0">
                                          <p:val>
                                            <p:fltVal val="0"/>
                                          </p:val>
                                        </p:tav>
                                        <p:tav tm="100000">
                                          <p:val>
                                            <p:strVal val="#ppt_h"/>
                                          </p:val>
                                        </p:tav>
                                      </p:tavLst>
                                    </p:anim>
                                    <p:animEffect transition="in" filter="fade">
                                      <p:cBhvr>
                                        <p:cTn id="249" dur="500"/>
                                        <p:tgtEl>
                                          <p:spTgt spid="51"/>
                                        </p:tgtEl>
                                      </p:cBhvr>
                                    </p:animEffect>
                                  </p:childTnLst>
                                </p:cTn>
                              </p:par>
                              <p:par>
                                <p:cTn id="250" presetID="53" presetClass="entr" presetSubtype="16" fill="hold" grpId="0" nodeType="withEffect">
                                  <p:stCondLst>
                                    <p:cond delay="0"/>
                                  </p:stCondLst>
                                  <p:childTnLst>
                                    <p:set>
                                      <p:cBhvr>
                                        <p:cTn id="251" dur="1" fill="hold">
                                          <p:stCondLst>
                                            <p:cond delay="0"/>
                                          </p:stCondLst>
                                        </p:cTn>
                                        <p:tgtEl>
                                          <p:spTgt spid="52"/>
                                        </p:tgtEl>
                                        <p:attrNameLst>
                                          <p:attrName>style.visibility</p:attrName>
                                        </p:attrNameLst>
                                      </p:cBhvr>
                                      <p:to>
                                        <p:strVal val="visible"/>
                                      </p:to>
                                    </p:set>
                                    <p:anim calcmode="lin" valueType="num">
                                      <p:cBhvr>
                                        <p:cTn id="252" dur="500" fill="hold"/>
                                        <p:tgtEl>
                                          <p:spTgt spid="52"/>
                                        </p:tgtEl>
                                        <p:attrNameLst>
                                          <p:attrName>ppt_w</p:attrName>
                                        </p:attrNameLst>
                                      </p:cBhvr>
                                      <p:tavLst>
                                        <p:tav tm="0">
                                          <p:val>
                                            <p:fltVal val="0"/>
                                          </p:val>
                                        </p:tav>
                                        <p:tav tm="100000">
                                          <p:val>
                                            <p:strVal val="#ppt_w"/>
                                          </p:val>
                                        </p:tav>
                                      </p:tavLst>
                                    </p:anim>
                                    <p:anim calcmode="lin" valueType="num">
                                      <p:cBhvr>
                                        <p:cTn id="253" dur="500" fill="hold"/>
                                        <p:tgtEl>
                                          <p:spTgt spid="52"/>
                                        </p:tgtEl>
                                        <p:attrNameLst>
                                          <p:attrName>ppt_h</p:attrName>
                                        </p:attrNameLst>
                                      </p:cBhvr>
                                      <p:tavLst>
                                        <p:tav tm="0">
                                          <p:val>
                                            <p:fltVal val="0"/>
                                          </p:val>
                                        </p:tav>
                                        <p:tav tm="100000">
                                          <p:val>
                                            <p:strVal val="#ppt_h"/>
                                          </p:val>
                                        </p:tav>
                                      </p:tavLst>
                                    </p:anim>
                                    <p:animEffect transition="in" filter="fade">
                                      <p:cBhvr>
                                        <p:cTn id="254" dur="500"/>
                                        <p:tgtEl>
                                          <p:spTgt spid="52"/>
                                        </p:tgtEl>
                                      </p:cBhvr>
                                    </p:animEffect>
                                  </p:childTnLst>
                                </p:cTn>
                              </p:par>
                              <p:par>
                                <p:cTn id="255" presetID="53" presetClass="entr" presetSubtype="16" fill="hold" grpId="0" nodeType="withEffect">
                                  <p:stCondLst>
                                    <p:cond delay="0"/>
                                  </p:stCondLst>
                                  <p:childTnLst>
                                    <p:set>
                                      <p:cBhvr>
                                        <p:cTn id="256" dur="1" fill="hold">
                                          <p:stCondLst>
                                            <p:cond delay="0"/>
                                          </p:stCondLst>
                                        </p:cTn>
                                        <p:tgtEl>
                                          <p:spTgt spid="53"/>
                                        </p:tgtEl>
                                        <p:attrNameLst>
                                          <p:attrName>style.visibility</p:attrName>
                                        </p:attrNameLst>
                                      </p:cBhvr>
                                      <p:to>
                                        <p:strVal val="visible"/>
                                      </p:to>
                                    </p:set>
                                    <p:anim calcmode="lin" valueType="num">
                                      <p:cBhvr>
                                        <p:cTn id="257" dur="500" fill="hold"/>
                                        <p:tgtEl>
                                          <p:spTgt spid="53"/>
                                        </p:tgtEl>
                                        <p:attrNameLst>
                                          <p:attrName>ppt_w</p:attrName>
                                        </p:attrNameLst>
                                      </p:cBhvr>
                                      <p:tavLst>
                                        <p:tav tm="0">
                                          <p:val>
                                            <p:fltVal val="0"/>
                                          </p:val>
                                        </p:tav>
                                        <p:tav tm="100000">
                                          <p:val>
                                            <p:strVal val="#ppt_w"/>
                                          </p:val>
                                        </p:tav>
                                      </p:tavLst>
                                    </p:anim>
                                    <p:anim calcmode="lin" valueType="num">
                                      <p:cBhvr>
                                        <p:cTn id="258" dur="500" fill="hold"/>
                                        <p:tgtEl>
                                          <p:spTgt spid="53"/>
                                        </p:tgtEl>
                                        <p:attrNameLst>
                                          <p:attrName>ppt_h</p:attrName>
                                        </p:attrNameLst>
                                      </p:cBhvr>
                                      <p:tavLst>
                                        <p:tav tm="0">
                                          <p:val>
                                            <p:fltVal val="0"/>
                                          </p:val>
                                        </p:tav>
                                        <p:tav tm="100000">
                                          <p:val>
                                            <p:strVal val="#ppt_h"/>
                                          </p:val>
                                        </p:tav>
                                      </p:tavLst>
                                    </p:anim>
                                    <p:animEffect transition="in" filter="fade">
                                      <p:cBhvr>
                                        <p:cTn id="259" dur="500"/>
                                        <p:tgtEl>
                                          <p:spTgt spid="53"/>
                                        </p:tgtEl>
                                      </p:cBhvr>
                                    </p:animEffect>
                                  </p:childTnLst>
                                </p:cTn>
                              </p:par>
                              <p:par>
                                <p:cTn id="260" presetID="53" presetClass="entr" presetSubtype="16" fill="hold" grpId="0" nodeType="withEffect">
                                  <p:stCondLst>
                                    <p:cond delay="0"/>
                                  </p:stCondLst>
                                  <p:childTnLst>
                                    <p:set>
                                      <p:cBhvr>
                                        <p:cTn id="261" dur="1" fill="hold">
                                          <p:stCondLst>
                                            <p:cond delay="0"/>
                                          </p:stCondLst>
                                        </p:cTn>
                                        <p:tgtEl>
                                          <p:spTgt spid="54"/>
                                        </p:tgtEl>
                                        <p:attrNameLst>
                                          <p:attrName>style.visibility</p:attrName>
                                        </p:attrNameLst>
                                      </p:cBhvr>
                                      <p:to>
                                        <p:strVal val="visible"/>
                                      </p:to>
                                    </p:set>
                                    <p:anim calcmode="lin" valueType="num">
                                      <p:cBhvr>
                                        <p:cTn id="262" dur="500" fill="hold"/>
                                        <p:tgtEl>
                                          <p:spTgt spid="54"/>
                                        </p:tgtEl>
                                        <p:attrNameLst>
                                          <p:attrName>ppt_w</p:attrName>
                                        </p:attrNameLst>
                                      </p:cBhvr>
                                      <p:tavLst>
                                        <p:tav tm="0">
                                          <p:val>
                                            <p:fltVal val="0"/>
                                          </p:val>
                                        </p:tav>
                                        <p:tav tm="100000">
                                          <p:val>
                                            <p:strVal val="#ppt_w"/>
                                          </p:val>
                                        </p:tav>
                                      </p:tavLst>
                                    </p:anim>
                                    <p:anim calcmode="lin" valueType="num">
                                      <p:cBhvr>
                                        <p:cTn id="263" dur="500" fill="hold"/>
                                        <p:tgtEl>
                                          <p:spTgt spid="54"/>
                                        </p:tgtEl>
                                        <p:attrNameLst>
                                          <p:attrName>ppt_h</p:attrName>
                                        </p:attrNameLst>
                                      </p:cBhvr>
                                      <p:tavLst>
                                        <p:tav tm="0">
                                          <p:val>
                                            <p:fltVal val="0"/>
                                          </p:val>
                                        </p:tav>
                                        <p:tav tm="100000">
                                          <p:val>
                                            <p:strVal val="#ppt_h"/>
                                          </p:val>
                                        </p:tav>
                                      </p:tavLst>
                                    </p:anim>
                                    <p:animEffect transition="in" filter="fade">
                                      <p:cBhvr>
                                        <p:cTn id="264"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Cover (mandatory)">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5" name="Marcador de texto 14"/>
          <p:cNvSpPr>
            <a:spLocks noGrp="1"/>
          </p:cNvSpPr>
          <p:nvPr>
            <p:ph type="body" sz="quarter" idx="10" hasCustomPrompt="1"/>
          </p:nvPr>
        </p:nvSpPr>
        <p:spPr>
          <a:xfrm>
            <a:off x="-1" y="2958438"/>
            <a:ext cx="9143999" cy="1216743"/>
          </a:xfrm>
          <a:solidFill>
            <a:schemeClr val="bg1">
              <a:lumMod val="95000"/>
              <a:alpha val="90000"/>
            </a:schemeClr>
          </a:solidFill>
        </p:spPr>
        <p:txBody>
          <a:bodyPr lIns="180000" tIns="72000" rIns="180000" bIns="72000" anchor="ctr" anchorCtr="0"/>
          <a:lstStyle>
            <a:lvl1pPr marL="0" indent="0">
              <a:buNone/>
              <a:defRPr sz="3600" baseline="0"/>
            </a:lvl1pPr>
          </a:lstStyle>
          <a:p>
            <a:pPr lvl="0"/>
            <a:r>
              <a:rPr lang="en-US" noProof="0" dirty="0"/>
              <a:t>Session Name</a:t>
            </a:r>
          </a:p>
        </p:txBody>
      </p:sp>
      <p:sp>
        <p:nvSpPr>
          <p:cNvPr id="16" name="Marcador de texto 14"/>
          <p:cNvSpPr>
            <a:spLocks noGrp="1"/>
          </p:cNvSpPr>
          <p:nvPr userDrawn="1">
            <p:ph type="body" sz="quarter" idx="11" hasCustomPrompt="1"/>
          </p:nvPr>
        </p:nvSpPr>
        <p:spPr>
          <a:xfrm>
            <a:off x="1" y="4175180"/>
            <a:ext cx="8100011" cy="609008"/>
          </a:xfrm>
          <a:solidFill>
            <a:schemeClr val="bg1">
              <a:lumMod val="95000"/>
              <a:alpha val="90000"/>
            </a:schemeClr>
          </a:solidFill>
          <a:ln>
            <a:noFill/>
          </a:ln>
        </p:spPr>
        <p:txBody>
          <a:bodyPr wrap="square" lIns="180000" tIns="72000" rIns="180000" bIns="72000" anchor="ctr" anchorCtr="0"/>
          <a:lstStyle>
            <a:lvl1pPr marL="0" indent="0">
              <a:buNone/>
              <a:defRPr sz="2000" b="1" baseline="0"/>
            </a:lvl1pPr>
          </a:lstStyle>
          <a:p>
            <a:pPr lvl="0"/>
            <a:r>
              <a:rPr lang="es-ES" dirty="0"/>
              <a:t>Speaker </a:t>
            </a:r>
            <a:r>
              <a:rPr lang="es-ES" dirty="0" err="1"/>
              <a:t>Name</a:t>
            </a:r>
            <a:endParaRPr lang="es-ES" dirty="0"/>
          </a:p>
        </p:txBody>
      </p:sp>
      <p:sp>
        <p:nvSpPr>
          <p:cNvPr id="21" name="CuadroTexto 20"/>
          <p:cNvSpPr txBox="1"/>
          <p:nvPr userDrawn="1"/>
        </p:nvSpPr>
        <p:spPr>
          <a:xfrm>
            <a:off x="10515601" y="5603084"/>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2" name="Imagen 21"/>
          <p:cNvPicPr>
            <a:picLocks noChangeAspect="1"/>
          </p:cNvPicPr>
          <p:nvPr userDrawn="1"/>
        </p:nvPicPr>
        <p:blipFill>
          <a:blip r:embed="rId3"/>
          <a:stretch>
            <a:fillRect/>
          </a:stretch>
        </p:blipFill>
        <p:spPr>
          <a:xfrm>
            <a:off x="10653745" y="5724565"/>
            <a:ext cx="348003" cy="282925"/>
          </a:xfrm>
          <a:prstGeom prst="rect">
            <a:avLst/>
          </a:prstGeom>
        </p:spPr>
      </p:pic>
      <p:sp>
        <p:nvSpPr>
          <p:cNvPr id="25" name="CuadroTexto 24"/>
          <p:cNvSpPr txBox="1"/>
          <p:nvPr userDrawn="1"/>
        </p:nvSpPr>
        <p:spPr>
          <a:xfrm>
            <a:off x="-3" y="4784188"/>
            <a:ext cx="8100011" cy="614413"/>
          </a:xfrm>
          <a:prstGeom prst="rect">
            <a:avLst/>
          </a:prstGeom>
          <a:solidFill>
            <a:schemeClr val="bg1">
              <a:lumMod val="95000"/>
              <a:alpha val="85000"/>
            </a:schemeClr>
          </a:solidFill>
        </p:spPr>
        <p:txBody>
          <a:bodyPr wrap="square" lIns="180000" tIns="72000" rIns="180000" bIns="72000" rtlCol="0" anchor="ctr" anchorCtr="0">
            <a:noAutofit/>
          </a:bodyPr>
          <a:lstStyle/>
          <a:p>
            <a:pPr lvl="0"/>
            <a:r>
              <a:rPr lang="es-ES" sz="2000" b="0" noProof="0" dirty="0">
                <a:latin typeface="+mj-lt"/>
              </a:rPr>
              <a:t>June 9</a:t>
            </a:r>
            <a:r>
              <a:rPr lang="en-US" sz="2000" b="0" baseline="30000" dirty="0" err="1">
                <a:latin typeface="+mj-lt"/>
              </a:rPr>
              <a:t>th</a:t>
            </a:r>
            <a:r>
              <a:rPr lang="en-US" sz="2000" b="0" dirty="0">
                <a:latin typeface="+mj-lt"/>
              </a:rPr>
              <a:t>, </a:t>
            </a:r>
            <a:r>
              <a:rPr lang="es-ES" sz="2000" b="0" dirty="0">
                <a:latin typeface="+mj-lt"/>
              </a:rPr>
              <a:t>2018</a:t>
            </a:r>
          </a:p>
        </p:txBody>
      </p:sp>
      <p:sp>
        <p:nvSpPr>
          <p:cNvPr id="6" name="Text Placeholder 9"/>
          <p:cNvSpPr txBox="1">
            <a:spLocks/>
          </p:cNvSpPr>
          <p:nvPr userDrawn="1"/>
        </p:nvSpPr>
        <p:spPr>
          <a:xfrm>
            <a:off x="8103869" y="4175180"/>
            <a:ext cx="4084275" cy="1226124"/>
          </a:xfrm>
          <a:prstGeom prst="rect">
            <a:avLst/>
          </a:prstGeom>
          <a:solidFill>
            <a:srgbClr val="0071BC"/>
          </a:solidFill>
        </p:spPr>
        <p:txBody>
          <a:bodyPr vert="horz" lIns="137196" tIns="102897"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p>
        </p:txBody>
      </p:sp>
      <p:pic>
        <p:nvPicPr>
          <p:cNvPr id="17" name="Gráfico 16">
            <a:extLst>
              <a:ext uri="{FF2B5EF4-FFF2-40B4-BE49-F238E27FC236}">
                <a16:creationId xmlns:a16="http://schemas.microsoft.com/office/drawing/2014/main" id="{7C158B59-948B-45C0-B0F1-E15CF3A7D23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103870" y="4182051"/>
            <a:ext cx="3869464" cy="1212383"/>
          </a:xfrm>
          <a:prstGeom prst="rect">
            <a:avLst/>
          </a:prstGeom>
        </p:spPr>
      </p:pic>
    </p:spTree>
    <p:extLst>
      <p:ext uri="{BB962C8B-B14F-4D97-AF65-F5344CB8AC3E}">
        <p14:creationId xmlns:p14="http://schemas.microsoft.com/office/powerpoint/2010/main" val="421835824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ponsors (mandatory)">
    <p:spTree>
      <p:nvGrpSpPr>
        <p:cNvPr id="1" name=""/>
        <p:cNvGrpSpPr/>
        <p:nvPr/>
      </p:nvGrpSpPr>
      <p:grpSpPr>
        <a:xfrm>
          <a:off x="0" y="0"/>
          <a:ext cx="0" cy="0"/>
          <a:chOff x="0" y="0"/>
          <a:chExt cx="0" cy="0"/>
        </a:xfrm>
      </p:grpSpPr>
      <p:sp>
        <p:nvSpPr>
          <p:cNvPr id="28" name="Rectángulo 27"/>
          <p:cNvSpPr/>
          <p:nvPr userDrawn="1"/>
        </p:nvSpPr>
        <p:spPr>
          <a:xfrm>
            <a:off x="4707372" y="273378"/>
            <a:ext cx="6770123" cy="523220"/>
          </a:xfrm>
          <a:prstGeom prst="rect">
            <a:avLst/>
          </a:prstGeom>
        </p:spPr>
        <p:txBody>
          <a:bodyPr wrap="none">
            <a:spAutoFit/>
          </a:bodyPr>
          <a:lstStyle/>
          <a:p>
            <a:r>
              <a:rPr lang="en-GB" sz="2800" u="sng" dirty="0">
                <a:solidFill>
                  <a:srgbClr val="CCA202"/>
                </a:solidFill>
                <a:latin typeface="Segoe UI Light" panose="020B0502040204020203" pitchFamily="34" charset="0"/>
                <a:cs typeface="Segoe UI Light" panose="020B0502040204020203" pitchFamily="34" charset="0"/>
              </a:rPr>
              <a:t>Gold sponsors        ______________                </a:t>
            </a:r>
            <a:endParaRPr lang="en-US" sz="2800" u="sng" dirty="0">
              <a:solidFill>
                <a:srgbClr val="CCA202"/>
              </a:solidFill>
            </a:endParaRPr>
          </a:p>
        </p:txBody>
      </p:sp>
      <p:sp>
        <p:nvSpPr>
          <p:cNvPr id="11" name="Rectángulo 10"/>
          <p:cNvSpPr/>
          <p:nvPr userDrawn="1"/>
        </p:nvSpPr>
        <p:spPr>
          <a:xfrm>
            <a:off x="358811" y="2768062"/>
            <a:ext cx="4852932" cy="523220"/>
          </a:xfrm>
          <a:prstGeom prst="rect">
            <a:avLst/>
          </a:prstGeom>
        </p:spPr>
        <p:txBody>
          <a:bodyPr wrap="none">
            <a:spAutoFit/>
          </a:bodyPr>
          <a:lstStyle/>
          <a:p>
            <a:r>
              <a:rPr lang="en-GB" sz="2800" u="sng" dirty="0">
                <a:solidFill>
                  <a:schemeClr val="bg1">
                    <a:lumMod val="65000"/>
                  </a:schemeClr>
                </a:solidFill>
                <a:latin typeface="Segoe UI Light" panose="020B0502040204020203" pitchFamily="34" charset="0"/>
                <a:cs typeface="Segoe UI Light" panose="020B0502040204020203" pitchFamily="34" charset="0"/>
              </a:rPr>
              <a:t>Silver sponsors                         </a:t>
            </a:r>
            <a:endParaRPr lang="en-US" sz="2800" u="sng" dirty="0">
              <a:solidFill>
                <a:schemeClr val="bg1">
                  <a:lumMod val="65000"/>
                </a:schemeClr>
              </a:solidFill>
            </a:endParaRPr>
          </a:p>
        </p:txBody>
      </p:sp>
      <p:sp>
        <p:nvSpPr>
          <p:cNvPr id="15" name="Rectángulo 14"/>
          <p:cNvSpPr/>
          <p:nvPr userDrawn="1"/>
        </p:nvSpPr>
        <p:spPr>
          <a:xfrm>
            <a:off x="375226" y="5401810"/>
            <a:ext cx="5700150" cy="523220"/>
          </a:xfrm>
          <a:prstGeom prst="rect">
            <a:avLst/>
          </a:prstGeom>
        </p:spPr>
        <p:txBody>
          <a:bodyPr wrap="none">
            <a:spAutoFit/>
          </a:bodyPr>
          <a:lstStyle/>
          <a:p>
            <a:r>
              <a:rPr lang="en-GB" sz="2800" u="sng" dirty="0">
                <a:solidFill>
                  <a:srgbClr val="EAB062"/>
                </a:solidFill>
                <a:latin typeface="Segoe UI Light" panose="020B0502040204020203" pitchFamily="34" charset="0"/>
                <a:cs typeface="Segoe UI Light" panose="020B0502040204020203" pitchFamily="34" charset="0"/>
              </a:rPr>
              <a:t>Bronze sponsors                               </a:t>
            </a:r>
            <a:endParaRPr lang="en-US" sz="2800" u="sng" dirty="0">
              <a:solidFill>
                <a:srgbClr val="EAB062"/>
              </a:solidFill>
            </a:endParaRPr>
          </a:p>
        </p:txBody>
      </p:sp>
      <p:sp>
        <p:nvSpPr>
          <p:cNvPr id="22" name="Rectángulo 21"/>
          <p:cNvSpPr/>
          <p:nvPr userDrawn="1"/>
        </p:nvSpPr>
        <p:spPr>
          <a:xfrm>
            <a:off x="6537332" y="2768060"/>
            <a:ext cx="4269117" cy="523220"/>
          </a:xfrm>
          <a:prstGeom prst="rect">
            <a:avLst/>
          </a:prstGeom>
        </p:spPr>
        <p:txBody>
          <a:bodyPr wrap="none">
            <a:spAutoFit/>
          </a:bodyPr>
          <a:lstStyle/>
          <a:p>
            <a:r>
              <a:rPr lang="en-GB" sz="2800" u="sng" dirty="0">
                <a:solidFill>
                  <a:schemeClr val="tx2">
                    <a:lumMod val="60000"/>
                    <a:lumOff val="40000"/>
                  </a:schemeClr>
                </a:solidFill>
                <a:latin typeface="Segoe UI Light" panose="020B0502040204020203" pitchFamily="34" charset="0"/>
                <a:cs typeface="Segoe UI Light" panose="020B0502040204020203" pitchFamily="34" charset="0"/>
              </a:rPr>
              <a:t>Collaborate                        </a:t>
            </a:r>
            <a:endParaRPr lang="en-US" sz="2800" u="sng" dirty="0">
              <a:solidFill>
                <a:schemeClr val="tx2">
                  <a:lumMod val="60000"/>
                  <a:lumOff val="40000"/>
                </a:schemeClr>
              </a:solidFill>
            </a:endParaRPr>
          </a:p>
        </p:txBody>
      </p:sp>
      <p:pic>
        <p:nvPicPr>
          <p:cNvPr id="24" name="Imagen 23"/>
          <p:cNvPicPr>
            <a:picLocks noChangeAspect="1"/>
          </p:cNvPicPr>
          <p:nvPr userDrawn="1"/>
        </p:nvPicPr>
        <p:blipFill>
          <a:blip r:embed="rId2"/>
          <a:stretch>
            <a:fillRect/>
          </a:stretch>
        </p:blipFill>
        <p:spPr>
          <a:xfrm>
            <a:off x="6585387" y="4137201"/>
            <a:ext cx="2297288" cy="878644"/>
          </a:xfrm>
          <a:prstGeom prst="rect">
            <a:avLst/>
          </a:prstGeom>
        </p:spPr>
      </p:pic>
      <p:pic>
        <p:nvPicPr>
          <p:cNvPr id="27" name="Imagen 26"/>
          <p:cNvPicPr>
            <a:picLocks noChangeAspect="1"/>
          </p:cNvPicPr>
          <p:nvPr userDrawn="1"/>
        </p:nvPicPr>
        <p:blipFill>
          <a:blip r:embed="rId3"/>
          <a:stretch>
            <a:fillRect/>
          </a:stretch>
        </p:blipFill>
        <p:spPr>
          <a:xfrm>
            <a:off x="6787304" y="5146750"/>
            <a:ext cx="2084178" cy="857737"/>
          </a:xfrm>
          <a:prstGeom prst="rect">
            <a:avLst/>
          </a:prstGeom>
        </p:spPr>
      </p:pic>
      <p:pic>
        <p:nvPicPr>
          <p:cNvPr id="29" name="Imagen 28"/>
          <p:cNvPicPr>
            <a:picLocks noChangeAspect="1"/>
          </p:cNvPicPr>
          <p:nvPr userDrawn="1"/>
        </p:nvPicPr>
        <p:blipFill>
          <a:blip r:embed="rId4"/>
          <a:stretch>
            <a:fillRect/>
          </a:stretch>
        </p:blipFill>
        <p:spPr>
          <a:xfrm>
            <a:off x="9577005" y="5089643"/>
            <a:ext cx="1368131" cy="860426"/>
          </a:xfrm>
          <a:prstGeom prst="rect">
            <a:avLst/>
          </a:prstGeom>
        </p:spPr>
      </p:pic>
      <p:pic>
        <p:nvPicPr>
          <p:cNvPr id="30" name="Imagen 29"/>
          <p:cNvPicPr>
            <a:picLocks noChangeAspect="1"/>
          </p:cNvPicPr>
          <p:nvPr userDrawn="1"/>
        </p:nvPicPr>
        <p:blipFill>
          <a:blip r:embed="rId5"/>
          <a:stretch>
            <a:fillRect/>
          </a:stretch>
        </p:blipFill>
        <p:spPr>
          <a:xfrm>
            <a:off x="6787304" y="6115315"/>
            <a:ext cx="2058649" cy="600439"/>
          </a:xfrm>
          <a:prstGeom prst="rect">
            <a:avLst/>
          </a:prstGeom>
        </p:spPr>
      </p:pic>
      <p:pic>
        <p:nvPicPr>
          <p:cNvPr id="40" name="Imagen 39"/>
          <p:cNvPicPr>
            <a:picLocks noChangeAspect="1"/>
          </p:cNvPicPr>
          <p:nvPr userDrawn="1"/>
        </p:nvPicPr>
        <p:blipFill>
          <a:blip r:embed="rId6"/>
          <a:stretch>
            <a:fillRect/>
          </a:stretch>
        </p:blipFill>
        <p:spPr>
          <a:xfrm>
            <a:off x="9680681" y="6044774"/>
            <a:ext cx="1357012" cy="751882"/>
          </a:xfrm>
          <a:prstGeom prst="rect">
            <a:avLst/>
          </a:prstGeom>
        </p:spPr>
      </p:pic>
      <p:sp>
        <p:nvSpPr>
          <p:cNvPr id="31" name="Rectángulo 30"/>
          <p:cNvSpPr/>
          <p:nvPr userDrawn="1"/>
        </p:nvSpPr>
        <p:spPr>
          <a:xfrm>
            <a:off x="358811" y="285587"/>
            <a:ext cx="4055919" cy="523220"/>
          </a:xfrm>
          <a:prstGeom prst="rect">
            <a:avLst/>
          </a:prstGeom>
        </p:spPr>
        <p:txBody>
          <a:bodyPr wrap="none">
            <a:spAutoFit/>
          </a:bodyPr>
          <a:lstStyle/>
          <a:p>
            <a:r>
              <a:rPr lang="en-GB" sz="2800" u="sng" dirty="0">
                <a:solidFill>
                  <a:schemeClr val="bg2">
                    <a:lumMod val="75000"/>
                  </a:schemeClr>
                </a:solidFill>
                <a:latin typeface="Segoe UI Light" panose="020B0502040204020203" pitchFamily="34" charset="0"/>
                <a:cs typeface="Segoe UI Light" panose="020B0502040204020203" pitchFamily="34" charset="0"/>
              </a:rPr>
              <a:t>Platinum sponsor            </a:t>
            </a:r>
            <a:endParaRPr lang="en-US" sz="2800" u="sng" dirty="0">
              <a:solidFill>
                <a:schemeClr val="bg2">
                  <a:lumMod val="75000"/>
                </a:schemeClr>
              </a:solidFill>
            </a:endParaRPr>
          </a:p>
        </p:txBody>
      </p:sp>
      <p:pic>
        <p:nvPicPr>
          <p:cNvPr id="9" name="Gráfico 8">
            <a:extLst>
              <a:ext uri="{FF2B5EF4-FFF2-40B4-BE49-F238E27FC236}">
                <a16:creationId xmlns:a16="http://schemas.microsoft.com/office/drawing/2014/main" id="{C8F3357A-EED1-4866-AA58-347B44F31B85}"/>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13116" t="37167" r="12370" b="40055"/>
          <a:stretch/>
        </p:blipFill>
        <p:spPr>
          <a:xfrm>
            <a:off x="434340" y="1056620"/>
            <a:ext cx="3737182" cy="807720"/>
          </a:xfrm>
          <a:prstGeom prst="rect">
            <a:avLst/>
          </a:prstGeom>
        </p:spPr>
      </p:pic>
      <p:pic>
        <p:nvPicPr>
          <p:cNvPr id="12" name="Gráfico 11">
            <a:extLst>
              <a:ext uri="{FF2B5EF4-FFF2-40B4-BE49-F238E27FC236}">
                <a16:creationId xmlns:a16="http://schemas.microsoft.com/office/drawing/2014/main" id="{45CB737F-D303-450F-8BDE-0E16C9A8699E}"/>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4907280" y="1012755"/>
            <a:ext cx="2110740" cy="447733"/>
          </a:xfrm>
          <a:prstGeom prst="rect">
            <a:avLst/>
          </a:prstGeom>
        </p:spPr>
      </p:pic>
      <p:pic>
        <p:nvPicPr>
          <p:cNvPr id="14" name="Gráfico 13">
            <a:extLst>
              <a:ext uri="{FF2B5EF4-FFF2-40B4-BE49-F238E27FC236}">
                <a16:creationId xmlns:a16="http://schemas.microsoft.com/office/drawing/2014/main" id="{9A54B946-C36D-42A0-807F-79D56A44F83F}"/>
              </a:ext>
            </a:extLst>
          </p:cNvPr>
          <p:cNvPicPr>
            <a:picLocks noChangeAspect="1"/>
          </p:cNvPicPr>
          <p:nvPr userDrawn="1"/>
        </p:nvPicPr>
        <p:blipFill>
          <a:blip r:embed="rId11">
            <a:extLst>
              <a:ext uri="{96DAC541-7B7A-43D3-8B79-37D633B846F1}">
                <asvg:svgBlip xmlns:asvg="http://schemas.microsoft.com/office/drawing/2016/SVG/main" r:embed="rId12"/>
              </a:ext>
            </a:extLst>
          </a:blip>
          <a:stretch>
            <a:fillRect/>
          </a:stretch>
        </p:blipFill>
        <p:spPr>
          <a:xfrm>
            <a:off x="7514286" y="935990"/>
            <a:ext cx="1771650" cy="528915"/>
          </a:xfrm>
          <a:prstGeom prst="rect">
            <a:avLst/>
          </a:prstGeom>
        </p:spPr>
      </p:pic>
      <p:pic>
        <p:nvPicPr>
          <p:cNvPr id="39" name="Gráfico 38">
            <a:extLst>
              <a:ext uri="{FF2B5EF4-FFF2-40B4-BE49-F238E27FC236}">
                <a16:creationId xmlns:a16="http://schemas.microsoft.com/office/drawing/2014/main" id="{AFECDF4D-4361-438A-AA65-6167E770FB9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8845953" y="394414"/>
            <a:ext cx="2789509" cy="1860845"/>
          </a:xfrm>
          <a:prstGeom prst="rect">
            <a:avLst/>
          </a:prstGeom>
        </p:spPr>
      </p:pic>
      <p:pic>
        <p:nvPicPr>
          <p:cNvPr id="37" name="Gráfico 36">
            <a:extLst>
              <a:ext uri="{FF2B5EF4-FFF2-40B4-BE49-F238E27FC236}">
                <a16:creationId xmlns:a16="http://schemas.microsoft.com/office/drawing/2014/main" id="{ECA879FC-68FD-474C-82E5-063E194077FB}"/>
              </a:ext>
            </a:extLst>
          </p:cNvPr>
          <p:cNvPicPr>
            <a:picLocks noChangeAspect="1"/>
          </p:cNvPicPr>
          <p:nvPr userDrawn="1"/>
        </p:nvPicPr>
        <p:blipFill rotWithShape="1">
          <a:blip r:embed="rId15">
            <a:extLst>
              <a:ext uri="{96DAC541-7B7A-43D3-8B79-37D633B846F1}">
                <asvg:svgBlip xmlns:asvg="http://schemas.microsoft.com/office/drawing/2016/SVG/main" r:embed="rId16"/>
              </a:ext>
            </a:extLst>
          </a:blip>
          <a:srcRect r="55784"/>
          <a:stretch/>
        </p:blipFill>
        <p:spPr>
          <a:xfrm>
            <a:off x="6753015" y="1822796"/>
            <a:ext cx="1049866" cy="554384"/>
          </a:xfrm>
          <a:prstGeom prst="rect">
            <a:avLst/>
          </a:prstGeom>
        </p:spPr>
      </p:pic>
      <p:pic>
        <p:nvPicPr>
          <p:cNvPr id="41" name="Gráfico 40">
            <a:extLst>
              <a:ext uri="{FF2B5EF4-FFF2-40B4-BE49-F238E27FC236}">
                <a16:creationId xmlns:a16="http://schemas.microsoft.com/office/drawing/2014/main" id="{8BBA5AE3-156C-4898-90B2-E85A9993AF26}"/>
              </a:ext>
            </a:extLst>
          </p:cNvPr>
          <p:cNvPicPr>
            <a:picLocks noChangeAspect="1"/>
          </p:cNvPicPr>
          <p:nvPr userDrawn="1"/>
        </p:nvPicPr>
        <p:blipFill rotWithShape="1">
          <a:blip r:embed="rId17">
            <a:extLst>
              <a:ext uri="{96DAC541-7B7A-43D3-8B79-37D633B846F1}">
                <asvg:svgBlip xmlns:asvg="http://schemas.microsoft.com/office/drawing/2016/SVG/main" r:embed="rId18"/>
              </a:ext>
            </a:extLst>
          </a:blip>
          <a:srcRect r="51776"/>
          <a:stretch/>
        </p:blipFill>
        <p:spPr>
          <a:xfrm>
            <a:off x="4960620" y="1774727"/>
            <a:ext cx="1737658" cy="589483"/>
          </a:xfrm>
          <a:prstGeom prst="rect">
            <a:avLst/>
          </a:prstGeom>
        </p:spPr>
      </p:pic>
      <p:pic>
        <p:nvPicPr>
          <p:cNvPr id="44" name="Gráfico 43">
            <a:extLst>
              <a:ext uri="{FF2B5EF4-FFF2-40B4-BE49-F238E27FC236}">
                <a16:creationId xmlns:a16="http://schemas.microsoft.com/office/drawing/2014/main" id="{DC96D938-EE4C-4215-B932-541829C8B103}"/>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l="30948" t="43056" r="31954" b="48348"/>
          <a:stretch/>
        </p:blipFill>
        <p:spPr>
          <a:xfrm>
            <a:off x="470476" y="3400824"/>
            <a:ext cx="1554571" cy="466130"/>
          </a:xfrm>
          <a:prstGeom prst="rect">
            <a:avLst/>
          </a:prstGeom>
        </p:spPr>
      </p:pic>
      <p:pic>
        <p:nvPicPr>
          <p:cNvPr id="46" name="Gráfico 45">
            <a:extLst>
              <a:ext uri="{FF2B5EF4-FFF2-40B4-BE49-F238E27FC236}">
                <a16:creationId xmlns:a16="http://schemas.microsoft.com/office/drawing/2014/main" id="{3AF6BA59-1A63-4B86-ADBC-6B631AF7DD0A}"/>
              </a:ext>
            </a:extLst>
          </p:cNvPr>
          <p:cNvPicPr>
            <a:picLocks noChangeAspect="1"/>
          </p:cNvPicPr>
          <p:nvPr userDrawn="1"/>
        </p:nvPicPr>
        <p:blipFill>
          <a:blip r:embed="rId21">
            <a:extLst>
              <a:ext uri="{96DAC541-7B7A-43D3-8B79-37D633B846F1}">
                <asvg:svgBlip xmlns:asvg="http://schemas.microsoft.com/office/drawing/2016/SVG/main" r:embed="rId22"/>
              </a:ext>
            </a:extLst>
          </a:blip>
          <a:stretch>
            <a:fillRect/>
          </a:stretch>
        </p:blipFill>
        <p:spPr>
          <a:xfrm>
            <a:off x="2356424" y="3389760"/>
            <a:ext cx="2196838" cy="374989"/>
          </a:xfrm>
          <a:prstGeom prst="rect">
            <a:avLst/>
          </a:prstGeom>
        </p:spPr>
      </p:pic>
      <p:pic>
        <p:nvPicPr>
          <p:cNvPr id="55" name="Gráfico 54">
            <a:extLst>
              <a:ext uri="{FF2B5EF4-FFF2-40B4-BE49-F238E27FC236}">
                <a16:creationId xmlns:a16="http://schemas.microsoft.com/office/drawing/2014/main" id="{458053A8-7457-4BD6-998B-2F5B69D1F898}"/>
              </a:ext>
            </a:extLst>
          </p:cNvPr>
          <p:cNvPicPr>
            <a:picLocks noChangeAspect="1"/>
          </p:cNvPicPr>
          <p:nvPr userDrawn="1"/>
        </p:nvPicPr>
        <p:blipFill>
          <a:blip r:embed="rId23">
            <a:extLst>
              <a:ext uri="{96DAC541-7B7A-43D3-8B79-37D633B846F1}">
                <asvg:svgBlip xmlns:asvg="http://schemas.microsoft.com/office/drawing/2016/SVG/main" r:embed="rId24"/>
              </a:ext>
            </a:extLst>
          </a:blip>
          <a:stretch>
            <a:fillRect/>
          </a:stretch>
        </p:blipFill>
        <p:spPr>
          <a:xfrm>
            <a:off x="596297" y="4072267"/>
            <a:ext cx="1428750" cy="294537"/>
          </a:xfrm>
          <a:prstGeom prst="rect">
            <a:avLst/>
          </a:prstGeom>
        </p:spPr>
      </p:pic>
      <p:pic>
        <p:nvPicPr>
          <p:cNvPr id="57" name="Gráfico 56">
            <a:extLst>
              <a:ext uri="{FF2B5EF4-FFF2-40B4-BE49-F238E27FC236}">
                <a16:creationId xmlns:a16="http://schemas.microsoft.com/office/drawing/2014/main" id="{A8D7366C-07F0-4BDF-B81E-E8987CB48C9A}"/>
              </a:ext>
            </a:extLst>
          </p:cNvPr>
          <p:cNvPicPr>
            <a:picLocks noChangeAspect="1"/>
          </p:cNvPicPr>
          <p:nvPr userDrawn="1"/>
        </p:nvPicPr>
        <p:blipFill>
          <a:blip r:embed="rId25">
            <a:extLst>
              <a:ext uri="{96DAC541-7B7A-43D3-8B79-37D633B846F1}">
                <asvg:svgBlip xmlns:asvg="http://schemas.microsoft.com/office/drawing/2016/SVG/main" r:embed="rId26"/>
              </a:ext>
            </a:extLst>
          </a:blip>
          <a:stretch>
            <a:fillRect/>
          </a:stretch>
        </p:blipFill>
        <p:spPr>
          <a:xfrm>
            <a:off x="2302931" y="3912843"/>
            <a:ext cx="1504958" cy="656769"/>
          </a:xfrm>
          <a:prstGeom prst="rect">
            <a:avLst/>
          </a:prstGeom>
        </p:spPr>
      </p:pic>
      <p:pic>
        <p:nvPicPr>
          <p:cNvPr id="59" name="Gráfico 58">
            <a:extLst>
              <a:ext uri="{FF2B5EF4-FFF2-40B4-BE49-F238E27FC236}">
                <a16:creationId xmlns:a16="http://schemas.microsoft.com/office/drawing/2014/main" id="{86207153-D02E-47F1-90D7-B10791FDB23A}"/>
              </a:ext>
            </a:extLst>
          </p:cNvPr>
          <p:cNvPicPr>
            <a:picLocks noChangeAspect="1"/>
          </p:cNvPicPr>
          <p:nvPr userDrawn="1"/>
        </p:nvPicPr>
        <p:blipFill>
          <a:blip r:embed="rId27">
            <a:extLst>
              <a:ext uri="{96DAC541-7B7A-43D3-8B79-37D633B846F1}">
                <asvg:svgBlip xmlns:asvg="http://schemas.microsoft.com/office/drawing/2016/SVG/main" r:embed="rId28"/>
              </a:ext>
            </a:extLst>
          </a:blip>
          <a:stretch>
            <a:fillRect/>
          </a:stretch>
        </p:blipFill>
        <p:spPr>
          <a:xfrm>
            <a:off x="375226" y="4569612"/>
            <a:ext cx="1569660" cy="523220"/>
          </a:xfrm>
          <a:prstGeom prst="rect">
            <a:avLst/>
          </a:prstGeom>
        </p:spPr>
      </p:pic>
      <p:pic>
        <p:nvPicPr>
          <p:cNvPr id="63" name="Gráfico 62">
            <a:extLst>
              <a:ext uri="{FF2B5EF4-FFF2-40B4-BE49-F238E27FC236}">
                <a16:creationId xmlns:a16="http://schemas.microsoft.com/office/drawing/2014/main" id="{0E9D65EE-2E5B-498A-8FE3-C877877B91CF}"/>
              </a:ext>
            </a:extLst>
          </p:cNvPr>
          <p:cNvPicPr>
            <a:picLocks noChangeAspect="1"/>
          </p:cNvPicPr>
          <p:nvPr userDrawn="1"/>
        </p:nvPicPr>
        <p:blipFill>
          <a:blip r:embed="rId29">
            <a:extLst>
              <a:ext uri="{96DAC541-7B7A-43D3-8B79-37D633B846F1}">
                <asvg:svgBlip xmlns:asvg="http://schemas.microsoft.com/office/drawing/2016/SVG/main" r:embed="rId30"/>
              </a:ext>
            </a:extLst>
          </a:blip>
          <a:stretch>
            <a:fillRect/>
          </a:stretch>
        </p:blipFill>
        <p:spPr>
          <a:xfrm>
            <a:off x="470476" y="6036358"/>
            <a:ext cx="1628834" cy="498319"/>
          </a:xfrm>
          <a:prstGeom prst="rect">
            <a:avLst/>
          </a:prstGeom>
        </p:spPr>
      </p:pic>
      <p:pic>
        <p:nvPicPr>
          <p:cNvPr id="1025" name="Gráfico 1024">
            <a:extLst>
              <a:ext uri="{FF2B5EF4-FFF2-40B4-BE49-F238E27FC236}">
                <a16:creationId xmlns:a16="http://schemas.microsoft.com/office/drawing/2014/main" id="{E7200C3D-0AA5-471E-A354-E07A0E2D892A}"/>
              </a:ext>
            </a:extLst>
          </p:cNvPr>
          <p:cNvPicPr>
            <a:picLocks noChangeAspect="1"/>
          </p:cNvPicPr>
          <p:nvPr userDrawn="1"/>
        </p:nvPicPr>
        <p:blipFill>
          <a:blip r:embed="rId31">
            <a:extLst>
              <a:ext uri="{96DAC541-7B7A-43D3-8B79-37D633B846F1}">
                <asvg:svgBlip xmlns:asvg="http://schemas.microsoft.com/office/drawing/2016/SVG/main" r:embed="rId32"/>
              </a:ext>
            </a:extLst>
          </a:blip>
          <a:stretch>
            <a:fillRect/>
          </a:stretch>
        </p:blipFill>
        <p:spPr>
          <a:xfrm>
            <a:off x="9285936" y="3171380"/>
            <a:ext cx="2503895" cy="1006097"/>
          </a:xfrm>
          <a:prstGeom prst="rect">
            <a:avLst/>
          </a:prstGeom>
        </p:spPr>
      </p:pic>
      <p:pic>
        <p:nvPicPr>
          <p:cNvPr id="70" name="Gráfico 69">
            <a:extLst>
              <a:ext uri="{FF2B5EF4-FFF2-40B4-BE49-F238E27FC236}">
                <a16:creationId xmlns:a16="http://schemas.microsoft.com/office/drawing/2014/main" id="{3CAED469-4E49-47DC-8517-42F99D6DD1ED}"/>
              </a:ext>
            </a:extLst>
          </p:cNvPr>
          <p:cNvPicPr>
            <a:picLocks noChangeAspect="1"/>
          </p:cNvPicPr>
          <p:nvPr userDrawn="1"/>
        </p:nvPicPr>
        <p:blipFill>
          <a:blip r:embed="rId33">
            <a:extLst>
              <a:ext uri="{96DAC541-7B7A-43D3-8B79-37D633B846F1}">
                <asvg:svgBlip xmlns:asvg="http://schemas.microsoft.com/office/drawing/2016/SVG/main" r:embed="rId34"/>
              </a:ext>
            </a:extLst>
          </a:blip>
          <a:stretch>
            <a:fillRect/>
          </a:stretch>
        </p:blipFill>
        <p:spPr>
          <a:xfrm>
            <a:off x="9113602" y="4134074"/>
            <a:ext cx="2755159" cy="923855"/>
          </a:xfrm>
          <a:prstGeom prst="rect">
            <a:avLst/>
          </a:prstGeom>
        </p:spPr>
      </p:pic>
      <p:pic>
        <p:nvPicPr>
          <p:cNvPr id="3" name="Imagen 2">
            <a:extLst>
              <a:ext uri="{FF2B5EF4-FFF2-40B4-BE49-F238E27FC236}">
                <a16:creationId xmlns:a16="http://schemas.microsoft.com/office/drawing/2014/main" id="{ED2A886C-7C15-432E-8D9E-7A2DE9548DEF}"/>
              </a:ext>
            </a:extLst>
          </p:cNvPr>
          <p:cNvPicPr>
            <a:picLocks noChangeAspect="1"/>
          </p:cNvPicPr>
          <p:nvPr userDrawn="1"/>
        </p:nvPicPr>
        <p:blipFill>
          <a:blip r:embed="rId35"/>
          <a:stretch>
            <a:fillRect/>
          </a:stretch>
        </p:blipFill>
        <p:spPr>
          <a:xfrm>
            <a:off x="6585387" y="3214346"/>
            <a:ext cx="2876284" cy="920167"/>
          </a:xfrm>
          <a:prstGeom prst="rect">
            <a:avLst/>
          </a:prstGeom>
        </p:spPr>
      </p:pic>
    </p:spTree>
    <p:extLst>
      <p:ext uri="{BB962C8B-B14F-4D97-AF65-F5344CB8AC3E}">
        <p14:creationId xmlns:p14="http://schemas.microsoft.com/office/powerpoint/2010/main" val="4249135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Myriad Pro Cond" panose="020B0506030403020204" pitchFamily="34" charset="0"/>
                <a:cs typeface="Segoe UI Semibold" panose="020B0702040204020203" pitchFamily="34" charset="0"/>
              </a:defRPr>
            </a:lvl1pPr>
          </a:lstStyle>
          <a:p>
            <a:r>
              <a:rPr lang="en-US" dirty="0"/>
              <a:t>Click to edit Master title style</a:t>
            </a:r>
          </a:p>
        </p:txBody>
      </p:sp>
      <p:sp>
        <p:nvSpPr>
          <p:cNvPr id="3" name="Content Placeholder 2"/>
          <p:cNvSpPr>
            <a:spLocks noGrp="1"/>
          </p:cNvSpPr>
          <p:nvPr>
            <p:ph sz="half" idx="1"/>
          </p:nvPr>
        </p:nvSpPr>
        <p:spPr>
          <a:xfrm>
            <a:off x="838200" y="1352282"/>
            <a:ext cx="5181600" cy="4824681"/>
          </a:xfrm>
        </p:spPr>
        <p:txBody>
          <a:bodyPr/>
          <a:lstStyle>
            <a:lvl1pPr>
              <a:defRPr sz="2800">
                <a:latin typeface="Myriad Pro Cond" panose="020B0506030403020204" pitchFamily="34" charset="0"/>
              </a:defRPr>
            </a:lvl1pPr>
            <a:lvl2pPr>
              <a:defRPr sz="2400">
                <a:latin typeface="Myriad Pro Cond" panose="020B0506030403020204" pitchFamily="34" charset="0"/>
              </a:defRPr>
            </a:lvl2pPr>
            <a:lvl3pPr>
              <a:defRPr sz="2000">
                <a:latin typeface="Myriad Pro Cond" panose="020B0506030403020204" pitchFamily="34" charset="0"/>
              </a:defRPr>
            </a:lvl3pPr>
            <a:lvl4pPr>
              <a:defRPr sz="1800">
                <a:latin typeface="Myriad Pro Cond" panose="020B0506030403020204" pitchFamily="34" charset="0"/>
              </a:defRPr>
            </a:lvl4pPr>
            <a:lvl5pPr>
              <a:defRPr sz="1800">
                <a:latin typeface="Myriad Pro Cond" panose="020B0506030403020204" pitchFamily="34" charset="0"/>
              </a:defRPr>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352282"/>
            <a:ext cx="5181600" cy="482468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DB4EEB9C-94B6-4310-8E77-C88B4600DD77}"/>
              </a:ext>
            </a:extLst>
          </p:cNvPr>
          <p:cNvSpPr/>
          <p:nvPr userDrawn="1"/>
        </p:nvSpPr>
        <p:spPr>
          <a:xfrm>
            <a:off x="0" y="0"/>
            <a:ext cx="12192000" cy="1236372"/>
          </a:xfrm>
          <a:prstGeom prst="rect">
            <a:avLst/>
          </a:prstGeom>
          <a:solidFill>
            <a:srgbClr val="A541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yriad Pro Cond" panose="020B0506030403020204" pitchFamily="34" charset="0"/>
            </a:endParaRPr>
          </a:p>
        </p:txBody>
      </p:sp>
    </p:spTree>
    <p:extLst>
      <p:ext uri="{BB962C8B-B14F-4D97-AF65-F5344CB8AC3E}">
        <p14:creationId xmlns:p14="http://schemas.microsoft.com/office/powerpoint/2010/main" val="427669733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Freeform 112"/>
          <p:cNvSpPr>
            <a:spLocks/>
          </p:cNvSpPr>
          <p:nvPr userDrawn="1"/>
        </p:nvSpPr>
        <p:spPr bwMode="auto">
          <a:xfrm>
            <a:off x="5705474" y="3117851"/>
            <a:ext cx="2166938" cy="2165350"/>
          </a:xfrm>
          <a:custGeom>
            <a:avLst/>
            <a:gdLst>
              <a:gd name="T0" fmla="*/ 0 w 490"/>
              <a:gd name="T1" fmla="*/ 245 h 490"/>
              <a:gd name="T2" fmla="*/ 245 w 490"/>
              <a:gd name="T3" fmla="*/ 0 h 490"/>
              <a:gd name="T4" fmla="*/ 490 w 490"/>
              <a:gd name="T5" fmla="*/ 245 h 490"/>
              <a:gd name="T6" fmla="*/ 245 w 490"/>
              <a:gd name="T7" fmla="*/ 490 h 490"/>
              <a:gd name="T8" fmla="*/ 0 w 490"/>
              <a:gd name="T9" fmla="*/ 245 h 490"/>
            </a:gdLst>
            <a:ahLst/>
            <a:cxnLst>
              <a:cxn ang="0">
                <a:pos x="T0" y="T1"/>
              </a:cxn>
              <a:cxn ang="0">
                <a:pos x="T2" y="T3"/>
              </a:cxn>
              <a:cxn ang="0">
                <a:pos x="T4" y="T5"/>
              </a:cxn>
              <a:cxn ang="0">
                <a:pos x="T6" y="T7"/>
              </a:cxn>
              <a:cxn ang="0">
                <a:pos x="T8" y="T9"/>
              </a:cxn>
            </a:cxnLst>
            <a:rect l="0" t="0" r="r" b="b"/>
            <a:pathLst>
              <a:path w="490" h="490">
                <a:moveTo>
                  <a:pt x="0" y="245"/>
                </a:moveTo>
                <a:cubicBezTo>
                  <a:pt x="0" y="110"/>
                  <a:pt x="110" y="0"/>
                  <a:pt x="245" y="0"/>
                </a:cubicBezTo>
                <a:cubicBezTo>
                  <a:pt x="380" y="0"/>
                  <a:pt x="490" y="109"/>
                  <a:pt x="490" y="245"/>
                </a:cubicBezTo>
                <a:cubicBezTo>
                  <a:pt x="490" y="380"/>
                  <a:pt x="381" y="490"/>
                  <a:pt x="245" y="490"/>
                </a:cubicBezTo>
                <a:cubicBezTo>
                  <a:pt x="110" y="490"/>
                  <a:pt x="0" y="380"/>
                  <a:pt x="0" y="245"/>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Freeform 113"/>
          <p:cNvSpPr>
            <a:spLocks/>
          </p:cNvSpPr>
          <p:nvPr userDrawn="1"/>
        </p:nvSpPr>
        <p:spPr bwMode="auto">
          <a:xfrm>
            <a:off x="4724081" y="1220788"/>
            <a:ext cx="1193800" cy="1193800"/>
          </a:xfrm>
          <a:custGeom>
            <a:avLst/>
            <a:gdLst>
              <a:gd name="T0" fmla="*/ 0 w 270"/>
              <a:gd name="T1" fmla="*/ 135 h 270"/>
              <a:gd name="T2" fmla="*/ 134 w 270"/>
              <a:gd name="T3" fmla="*/ 0 h 270"/>
              <a:gd name="T4" fmla="*/ 270 w 270"/>
              <a:gd name="T5" fmla="*/ 135 h 270"/>
              <a:gd name="T6" fmla="*/ 135 w 270"/>
              <a:gd name="T7" fmla="*/ 270 h 270"/>
              <a:gd name="T8" fmla="*/ 0 w 270"/>
              <a:gd name="T9" fmla="*/ 135 h 270"/>
            </a:gdLst>
            <a:ahLst/>
            <a:cxnLst>
              <a:cxn ang="0">
                <a:pos x="T0" y="T1"/>
              </a:cxn>
              <a:cxn ang="0">
                <a:pos x="T2" y="T3"/>
              </a:cxn>
              <a:cxn ang="0">
                <a:pos x="T4" y="T5"/>
              </a:cxn>
              <a:cxn ang="0">
                <a:pos x="T6" y="T7"/>
              </a:cxn>
              <a:cxn ang="0">
                <a:pos x="T8" y="T9"/>
              </a:cxn>
            </a:cxnLst>
            <a:rect l="0" t="0" r="r" b="b"/>
            <a:pathLst>
              <a:path w="270" h="270">
                <a:moveTo>
                  <a:pt x="0" y="135"/>
                </a:moveTo>
                <a:cubicBezTo>
                  <a:pt x="0" y="60"/>
                  <a:pt x="60" y="0"/>
                  <a:pt x="134" y="0"/>
                </a:cubicBezTo>
                <a:cubicBezTo>
                  <a:pt x="209" y="0"/>
                  <a:pt x="270" y="60"/>
                  <a:pt x="270" y="135"/>
                </a:cubicBezTo>
                <a:cubicBezTo>
                  <a:pt x="270" y="209"/>
                  <a:pt x="209" y="270"/>
                  <a:pt x="135" y="270"/>
                </a:cubicBezTo>
                <a:cubicBezTo>
                  <a:pt x="60" y="270"/>
                  <a:pt x="0" y="209"/>
                  <a:pt x="0" y="135"/>
                </a:cubicBezTo>
                <a:close/>
              </a:path>
            </a:pathLst>
          </a:cu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Oval 114"/>
          <p:cNvSpPr>
            <a:spLocks noChangeArrowheads="1"/>
          </p:cNvSpPr>
          <p:nvPr userDrawn="1"/>
        </p:nvSpPr>
        <p:spPr bwMode="auto">
          <a:xfrm>
            <a:off x="2993071" y="809626"/>
            <a:ext cx="920750" cy="920750"/>
          </a:xfrm>
          <a:prstGeom prst="ellipse">
            <a:avLst/>
          </a:prstGeom>
          <a:solidFill>
            <a:schemeClr val="accent1">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Oval 115"/>
          <p:cNvSpPr>
            <a:spLocks noChangeArrowheads="1"/>
          </p:cNvSpPr>
          <p:nvPr userDrawn="1"/>
        </p:nvSpPr>
        <p:spPr bwMode="auto">
          <a:xfrm>
            <a:off x="2329496" y="3789363"/>
            <a:ext cx="430213" cy="428625"/>
          </a:xfrm>
          <a:prstGeom prst="ellipse">
            <a:avLst/>
          </a:pr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116"/>
          <p:cNvSpPr>
            <a:spLocks/>
          </p:cNvSpPr>
          <p:nvPr userDrawn="1"/>
        </p:nvSpPr>
        <p:spPr bwMode="auto">
          <a:xfrm>
            <a:off x="2485071" y="1631951"/>
            <a:ext cx="561975" cy="566738"/>
          </a:xfrm>
          <a:custGeom>
            <a:avLst/>
            <a:gdLst>
              <a:gd name="T0" fmla="*/ 0 w 127"/>
              <a:gd name="T1" fmla="*/ 64 h 128"/>
              <a:gd name="T2" fmla="*/ 64 w 127"/>
              <a:gd name="T3" fmla="*/ 0 h 128"/>
              <a:gd name="T4" fmla="*/ 127 w 127"/>
              <a:gd name="T5" fmla="*/ 64 h 128"/>
              <a:gd name="T6" fmla="*/ 64 w 127"/>
              <a:gd name="T7" fmla="*/ 128 h 128"/>
              <a:gd name="T8" fmla="*/ 0 w 127"/>
              <a:gd name="T9" fmla="*/ 64 h 128"/>
            </a:gdLst>
            <a:ahLst/>
            <a:cxnLst>
              <a:cxn ang="0">
                <a:pos x="T0" y="T1"/>
              </a:cxn>
              <a:cxn ang="0">
                <a:pos x="T2" y="T3"/>
              </a:cxn>
              <a:cxn ang="0">
                <a:pos x="T4" y="T5"/>
              </a:cxn>
              <a:cxn ang="0">
                <a:pos x="T6" y="T7"/>
              </a:cxn>
              <a:cxn ang="0">
                <a:pos x="T8" y="T9"/>
              </a:cxn>
            </a:cxnLst>
            <a:rect l="0" t="0" r="r" b="b"/>
            <a:pathLst>
              <a:path w="127" h="128">
                <a:moveTo>
                  <a:pt x="0" y="64"/>
                </a:moveTo>
                <a:cubicBezTo>
                  <a:pt x="0" y="29"/>
                  <a:pt x="28" y="1"/>
                  <a:pt x="64" y="0"/>
                </a:cubicBezTo>
                <a:cubicBezTo>
                  <a:pt x="99" y="0"/>
                  <a:pt x="127" y="29"/>
                  <a:pt x="127" y="64"/>
                </a:cubicBezTo>
                <a:cubicBezTo>
                  <a:pt x="127" y="99"/>
                  <a:pt x="99" y="128"/>
                  <a:pt x="64" y="128"/>
                </a:cubicBezTo>
                <a:cubicBezTo>
                  <a:pt x="29" y="128"/>
                  <a:pt x="0" y="99"/>
                  <a:pt x="0" y="64"/>
                </a:cubicBezTo>
                <a:close/>
              </a:path>
            </a:pathLst>
          </a:cu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117"/>
          <p:cNvSpPr>
            <a:spLocks/>
          </p:cNvSpPr>
          <p:nvPr userDrawn="1"/>
        </p:nvSpPr>
        <p:spPr bwMode="auto">
          <a:xfrm>
            <a:off x="3016249" y="4968876"/>
            <a:ext cx="1314450" cy="1308100"/>
          </a:xfrm>
          <a:custGeom>
            <a:avLst/>
            <a:gdLst>
              <a:gd name="T0" fmla="*/ 0 w 297"/>
              <a:gd name="T1" fmla="*/ 148 h 296"/>
              <a:gd name="T2" fmla="*/ 148 w 297"/>
              <a:gd name="T3" fmla="*/ 0 h 296"/>
              <a:gd name="T4" fmla="*/ 297 w 297"/>
              <a:gd name="T5" fmla="*/ 148 h 296"/>
              <a:gd name="T6" fmla="*/ 149 w 297"/>
              <a:gd name="T7" fmla="*/ 296 h 296"/>
              <a:gd name="T8" fmla="*/ 0 w 297"/>
              <a:gd name="T9" fmla="*/ 148 h 296"/>
            </a:gdLst>
            <a:ahLst/>
            <a:cxnLst>
              <a:cxn ang="0">
                <a:pos x="T0" y="T1"/>
              </a:cxn>
              <a:cxn ang="0">
                <a:pos x="T2" y="T3"/>
              </a:cxn>
              <a:cxn ang="0">
                <a:pos x="T4" y="T5"/>
              </a:cxn>
              <a:cxn ang="0">
                <a:pos x="T6" y="T7"/>
              </a:cxn>
              <a:cxn ang="0">
                <a:pos x="T8" y="T9"/>
              </a:cxn>
            </a:cxnLst>
            <a:rect l="0" t="0" r="r" b="b"/>
            <a:pathLst>
              <a:path w="297" h="296">
                <a:moveTo>
                  <a:pt x="0" y="148"/>
                </a:moveTo>
                <a:cubicBezTo>
                  <a:pt x="0" y="66"/>
                  <a:pt x="67" y="0"/>
                  <a:pt x="148" y="0"/>
                </a:cubicBezTo>
                <a:cubicBezTo>
                  <a:pt x="230" y="0"/>
                  <a:pt x="297" y="66"/>
                  <a:pt x="297" y="148"/>
                </a:cubicBezTo>
                <a:cubicBezTo>
                  <a:pt x="297" y="230"/>
                  <a:pt x="230" y="296"/>
                  <a:pt x="149" y="296"/>
                </a:cubicBezTo>
                <a:cubicBezTo>
                  <a:pt x="67" y="296"/>
                  <a:pt x="0" y="230"/>
                  <a:pt x="0" y="148"/>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Oval 118"/>
          <p:cNvSpPr>
            <a:spLocks noChangeArrowheads="1"/>
          </p:cNvSpPr>
          <p:nvPr userDrawn="1"/>
        </p:nvSpPr>
        <p:spPr bwMode="auto">
          <a:xfrm>
            <a:off x="2683509" y="2998788"/>
            <a:ext cx="279400" cy="282575"/>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119"/>
          <p:cNvSpPr>
            <a:spLocks noChangeArrowheads="1"/>
          </p:cNvSpPr>
          <p:nvPr userDrawn="1"/>
        </p:nvSpPr>
        <p:spPr bwMode="auto">
          <a:xfrm>
            <a:off x="3113404" y="3987801"/>
            <a:ext cx="473075" cy="473075"/>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20"/>
          <p:cNvSpPr>
            <a:spLocks/>
          </p:cNvSpPr>
          <p:nvPr userDrawn="1"/>
        </p:nvSpPr>
        <p:spPr bwMode="auto">
          <a:xfrm>
            <a:off x="4427219" y="2414588"/>
            <a:ext cx="1606550" cy="1600200"/>
          </a:xfrm>
          <a:custGeom>
            <a:avLst/>
            <a:gdLst>
              <a:gd name="T0" fmla="*/ 0 w 363"/>
              <a:gd name="T1" fmla="*/ 181 h 362"/>
              <a:gd name="T2" fmla="*/ 181 w 363"/>
              <a:gd name="T3" fmla="*/ 0 h 362"/>
              <a:gd name="T4" fmla="*/ 362 w 363"/>
              <a:gd name="T5" fmla="*/ 181 h 362"/>
              <a:gd name="T6" fmla="*/ 181 w 363"/>
              <a:gd name="T7" fmla="*/ 362 h 362"/>
              <a:gd name="T8" fmla="*/ 0 w 363"/>
              <a:gd name="T9" fmla="*/ 181 h 362"/>
            </a:gdLst>
            <a:ahLst/>
            <a:cxnLst>
              <a:cxn ang="0">
                <a:pos x="T0" y="T1"/>
              </a:cxn>
              <a:cxn ang="0">
                <a:pos x="T2" y="T3"/>
              </a:cxn>
              <a:cxn ang="0">
                <a:pos x="T4" y="T5"/>
              </a:cxn>
              <a:cxn ang="0">
                <a:pos x="T6" y="T7"/>
              </a:cxn>
              <a:cxn ang="0">
                <a:pos x="T8" y="T9"/>
              </a:cxn>
            </a:cxnLst>
            <a:rect l="0" t="0" r="r" b="b"/>
            <a:pathLst>
              <a:path w="363" h="362">
                <a:moveTo>
                  <a:pt x="0" y="181"/>
                </a:moveTo>
                <a:cubicBezTo>
                  <a:pt x="0" y="81"/>
                  <a:pt x="81" y="0"/>
                  <a:pt x="181" y="0"/>
                </a:cubicBezTo>
                <a:cubicBezTo>
                  <a:pt x="281" y="0"/>
                  <a:pt x="362" y="81"/>
                  <a:pt x="362" y="181"/>
                </a:cubicBezTo>
                <a:cubicBezTo>
                  <a:pt x="363" y="281"/>
                  <a:pt x="282" y="362"/>
                  <a:pt x="181" y="362"/>
                </a:cubicBezTo>
                <a:cubicBezTo>
                  <a:pt x="81" y="362"/>
                  <a:pt x="0" y="281"/>
                  <a:pt x="0" y="181"/>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21"/>
          <p:cNvSpPr>
            <a:spLocks/>
          </p:cNvSpPr>
          <p:nvPr userDrawn="1"/>
        </p:nvSpPr>
        <p:spPr bwMode="auto">
          <a:xfrm>
            <a:off x="5705474" y="1624013"/>
            <a:ext cx="1587500" cy="1590675"/>
          </a:xfrm>
          <a:custGeom>
            <a:avLst/>
            <a:gdLst>
              <a:gd name="T0" fmla="*/ 0 w 359"/>
              <a:gd name="T1" fmla="*/ 180 h 360"/>
              <a:gd name="T2" fmla="*/ 179 w 359"/>
              <a:gd name="T3" fmla="*/ 0 h 360"/>
              <a:gd name="T4" fmla="*/ 359 w 359"/>
              <a:gd name="T5" fmla="*/ 180 h 360"/>
              <a:gd name="T6" fmla="*/ 180 w 359"/>
              <a:gd name="T7" fmla="*/ 360 h 360"/>
              <a:gd name="T8" fmla="*/ 0 w 359"/>
              <a:gd name="T9" fmla="*/ 180 h 360"/>
            </a:gdLst>
            <a:ahLst/>
            <a:cxnLst>
              <a:cxn ang="0">
                <a:pos x="T0" y="T1"/>
              </a:cxn>
              <a:cxn ang="0">
                <a:pos x="T2" y="T3"/>
              </a:cxn>
              <a:cxn ang="0">
                <a:pos x="T4" y="T5"/>
              </a:cxn>
              <a:cxn ang="0">
                <a:pos x="T6" y="T7"/>
              </a:cxn>
              <a:cxn ang="0">
                <a:pos x="T8" y="T9"/>
              </a:cxn>
            </a:cxnLst>
            <a:rect l="0" t="0" r="r" b="b"/>
            <a:pathLst>
              <a:path w="359" h="360">
                <a:moveTo>
                  <a:pt x="0" y="180"/>
                </a:moveTo>
                <a:cubicBezTo>
                  <a:pt x="0" y="81"/>
                  <a:pt x="80" y="0"/>
                  <a:pt x="179" y="0"/>
                </a:cubicBezTo>
                <a:cubicBezTo>
                  <a:pt x="279" y="0"/>
                  <a:pt x="359" y="80"/>
                  <a:pt x="359" y="180"/>
                </a:cubicBezTo>
                <a:cubicBezTo>
                  <a:pt x="359" y="279"/>
                  <a:pt x="279" y="359"/>
                  <a:pt x="180" y="360"/>
                </a:cubicBezTo>
                <a:cubicBezTo>
                  <a:pt x="80" y="360"/>
                  <a:pt x="0" y="279"/>
                  <a:pt x="0" y="180"/>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22"/>
          <p:cNvSpPr>
            <a:spLocks/>
          </p:cNvSpPr>
          <p:nvPr userDrawn="1"/>
        </p:nvSpPr>
        <p:spPr bwMode="auto">
          <a:xfrm>
            <a:off x="3126104" y="2635251"/>
            <a:ext cx="1158875" cy="1158875"/>
          </a:xfrm>
          <a:custGeom>
            <a:avLst/>
            <a:gdLst>
              <a:gd name="T0" fmla="*/ 0 w 262"/>
              <a:gd name="T1" fmla="*/ 131 h 262"/>
              <a:gd name="T2" fmla="*/ 131 w 262"/>
              <a:gd name="T3" fmla="*/ 0 h 262"/>
              <a:gd name="T4" fmla="*/ 262 w 262"/>
              <a:gd name="T5" fmla="*/ 131 h 262"/>
              <a:gd name="T6" fmla="*/ 131 w 262"/>
              <a:gd name="T7" fmla="*/ 262 h 262"/>
              <a:gd name="T8" fmla="*/ 0 w 262"/>
              <a:gd name="T9" fmla="*/ 131 h 262"/>
            </a:gdLst>
            <a:ahLst/>
            <a:cxnLst>
              <a:cxn ang="0">
                <a:pos x="T0" y="T1"/>
              </a:cxn>
              <a:cxn ang="0">
                <a:pos x="T2" y="T3"/>
              </a:cxn>
              <a:cxn ang="0">
                <a:pos x="T4" y="T5"/>
              </a:cxn>
              <a:cxn ang="0">
                <a:pos x="T6" y="T7"/>
              </a:cxn>
              <a:cxn ang="0">
                <a:pos x="T8" y="T9"/>
              </a:cxn>
            </a:cxnLst>
            <a:rect l="0" t="0" r="r" b="b"/>
            <a:pathLst>
              <a:path w="262" h="262">
                <a:moveTo>
                  <a:pt x="0" y="131"/>
                </a:moveTo>
                <a:cubicBezTo>
                  <a:pt x="0" y="59"/>
                  <a:pt x="59" y="0"/>
                  <a:pt x="131" y="0"/>
                </a:cubicBezTo>
                <a:cubicBezTo>
                  <a:pt x="203" y="0"/>
                  <a:pt x="262" y="58"/>
                  <a:pt x="262" y="131"/>
                </a:cubicBezTo>
                <a:cubicBezTo>
                  <a:pt x="262" y="203"/>
                  <a:pt x="204" y="262"/>
                  <a:pt x="131" y="262"/>
                </a:cubicBezTo>
                <a:cubicBezTo>
                  <a:pt x="59" y="262"/>
                  <a:pt x="0" y="204"/>
                  <a:pt x="0" y="131"/>
                </a:cubicBezTo>
                <a:close/>
              </a:path>
            </a:pathLst>
          </a:custGeom>
          <a:solidFill>
            <a:schemeClr val="accent3">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3"/>
          <p:cNvSpPr>
            <a:spLocks/>
          </p:cNvSpPr>
          <p:nvPr userDrawn="1"/>
        </p:nvSpPr>
        <p:spPr bwMode="auto">
          <a:xfrm>
            <a:off x="3741101" y="41276"/>
            <a:ext cx="1449388" cy="1449388"/>
          </a:xfrm>
          <a:custGeom>
            <a:avLst/>
            <a:gdLst>
              <a:gd name="T0" fmla="*/ 0 w 328"/>
              <a:gd name="T1" fmla="*/ 164 h 328"/>
              <a:gd name="T2" fmla="*/ 164 w 328"/>
              <a:gd name="T3" fmla="*/ 0 h 328"/>
              <a:gd name="T4" fmla="*/ 328 w 328"/>
              <a:gd name="T5" fmla="*/ 164 h 328"/>
              <a:gd name="T6" fmla="*/ 164 w 328"/>
              <a:gd name="T7" fmla="*/ 328 h 328"/>
              <a:gd name="T8" fmla="*/ 0 w 328"/>
              <a:gd name="T9" fmla="*/ 164 h 328"/>
            </a:gdLst>
            <a:ahLst/>
            <a:cxnLst>
              <a:cxn ang="0">
                <a:pos x="T0" y="T1"/>
              </a:cxn>
              <a:cxn ang="0">
                <a:pos x="T2" y="T3"/>
              </a:cxn>
              <a:cxn ang="0">
                <a:pos x="T4" y="T5"/>
              </a:cxn>
              <a:cxn ang="0">
                <a:pos x="T6" y="T7"/>
              </a:cxn>
              <a:cxn ang="0">
                <a:pos x="T8" y="T9"/>
              </a:cxn>
            </a:cxnLst>
            <a:rect l="0" t="0" r="r" b="b"/>
            <a:pathLst>
              <a:path w="328" h="328">
                <a:moveTo>
                  <a:pt x="0" y="164"/>
                </a:moveTo>
                <a:cubicBezTo>
                  <a:pt x="0" y="74"/>
                  <a:pt x="73" y="0"/>
                  <a:pt x="164" y="0"/>
                </a:cubicBezTo>
                <a:cubicBezTo>
                  <a:pt x="254" y="0"/>
                  <a:pt x="328" y="74"/>
                  <a:pt x="328" y="164"/>
                </a:cubicBezTo>
                <a:cubicBezTo>
                  <a:pt x="328" y="255"/>
                  <a:pt x="255" y="328"/>
                  <a:pt x="164" y="328"/>
                </a:cubicBezTo>
                <a:cubicBezTo>
                  <a:pt x="73" y="328"/>
                  <a:pt x="0" y="255"/>
                  <a:pt x="0" y="164"/>
                </a:cubicBezTo>
                <a:close/>
              </a:path>
            </a:pathLst>
          </a:cu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24"/>
          <p:cNvSpPr>
            <a:spLocks/>
          </p:cNvSpPr>
          <p:nvPr userDrawn="1"/>
        </p:nvSpPr>
        <p:spPr bwMode="auto">
          <a:xfrm>
            <a:off x="2206941" y="871538"/>
            <a:ext cx="415925" cy="420688"/>
          </a:xfrm>
          <a:custGeom>
            <a:avLst/>
            <a:gdLst>
              <a:gd name="T0" fmla="*/ 0 w 94"/>
              <a:gd name="T1" fmla="*/ 48 h 95"/>
              <a:gd name="T2" fmla="*/ 47 w 94"/>
              <a:gd name="T3" fmla="*/ 0 h 95"/>
              <a:gd name="T4" fmla="*/ 94 w 94"/>
              <a:gd name="T5" fmla="*/ 48 h 95"/>
              <a:gd name="T6" fmla="*/ 47 w 94"/>
              <a:gd name="T7" fmla="*/ 95 h 95"/>
              <a:gd name="T8" fmla="*/ 0 w 94"/>
              <a:gd name="T9" fmla="*/ 48 h 95"/>
            </a:gdLst>
            <a:ahLst/>
            <a:cxnLst>
              <a:cxn ang="0">
                <a:pos x="T0" y="T1"/>
              </a:cxn>
              <a:cxn ang="0">
                <a:pos x="T2" y="T3"/>
              </a:cxn>
              <a:cxn ang="0">
                <a:pos x="T4" y="T5"/>
              </a:cxn>
              <a:cxn ang="0">
                <a:pos x="T6" y="T7"/>
              </a:cxn>
              <a:cxn ang="0">
                <a:pos x="T8" y="T9"/>
              </a:cxn>
            </a:cxnLst>
            <a:rect l="0" t="0" r="r" b="b"/>
            <a:pathLst>
              <a:path w="94" h="95">
                <a:moveTo>
                  <a:pt x="0" y="48"/>
                </a:moveTo>
                <a:cubicBezTo>
                  <a:pt x="0" y="22"/>
                  <a:pt x="21" y="0"/>
                  <a:pt x="47" y="0"/>
                </a:cubicBezTo>
                <a:cubicBezTo>
                  <a:pt x="73" y="0"/>
                  <a:pt x="94" y="21"/>
                  <a:pt x="94" y="48"/>
                </a:cubicBezTo>
                <a:cubicBezTo>
                  <a:pt x="94" y="74"/>
                  <a:pt x="73" y="95"/>
                  <a:pt x="47" y="95"/>
                </a:cubicBezTo>
                <a:cubicBezTo>
                  <a:pt x="21" y="95"/>
                  <a:pt x="0" y="74"/>
                  <a:pt x="0" y="48"/>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25"/>
          <p:cNvSpPr>
            <a:spLocks/>
          </p:cNvSpPr>
          <p:nvPr userDrawn="1"/>
        </p:nvSpPr>
        <p:spPr bwMode="auto">
          <a:xfrm>
            <a:off x="3483926" y="1463676"/>
            <a:ext cx="1362075" cy="1366838"/>
          </a:xfrm>
          <a:custGeom>
            <a:avLst/>
            <a:gdLst>
              <a:gd name="T0" fmla="*/ 0 w 308"/>
              <a:gd name="T1" fmla="*/ 155 h 309"/>
              <a:gd name="T2" fmla="*/ 154 w 308"/>
              <a:gd name="T3" fmla="*/ 0 h 309"/>
              <a:gd name="T4" fmla="*/ 308 w 308"/>
              <a:gd name="T5" fmla="*/ 154 h 309"/>
              <a:gd name="T6" fmla="*/ 154 w 308"/>
              <a:gd name="T7" fmla="*/ 309 h 309"/>
              <a:gd name="T8" fmla="*/ 0 w 308"/>
              <a:gd name="T9" fmla="*/ 155 h 309"/>
            </a:gdLst>
            <a:ahLst/>
            <a:cxnLst>
              <a:cxn ang="0">
                <a:pos x="T0" y="T1"/>
              </a:cxn>
              <a:cxn ang="0">
                <a:pos x="T2" y="T3"/>
              </a:cxn>
              <a:cxn ang="0">
                <a:pos x="T4" y="T5"/>
              </a:cxn>
              <a:cxn ang="0">
                <a:pos x="T6" y="T7"/>
              </a:cxn>
              <a:cxn ang="0">
                <a:pos x="T8" y="T9"/>
              </a:cxn>
            </a:cxnLst>
            <a:rect l="0" t="0" r="r" b="b"/>
            <a:pathLst>
              <a:path w="308" h="309">
                <a:moveTo>
                  <a:pt x="0" y="155"/>
                </a:moveTo>
                <a:cubicBezTo>
                  <a:pt x="0" y="70"/>
                  <a:pt x="69" y="1"/>
                  <a:pt x="154" y="0"/>
                </a:cubicBezTo>
                <a:cubicBezTo>
                  <a:pt x="239" y="0"/>
                  <a:pt x="308" y="69"/>
                  <a:pt x="308" y="154"/>
                </a:cubicBezTo>
                <a:cubicBezTo>
                  <a:pt x="308" y="240"/>
                  <a:pt x="239" y="309"/>
                  <a:pt x="154" y="309"/>
                </a:cubicBezTo>
                <a:cubicBezTo>
                  <a:pt x="69" y="309"/>
                  <a:pt x="0" y="240"/>
                  <a:pt x="0" y="155"/>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26"/>
          <p:cNvSpPr>
            <a:spLocks/>
          </p:cNvSpPr>
          <p:nvPr userDrawn="1"/>
        </p:nvSpPr>
        <p:spPr bwMode="auto">
          <a:xfrm>
            <a:off x="5462586" y="4849813"/>
            <a:ext cx="1352550" cy="1357313"/>
          </a:xfrm>
          <a:custGeom>
            <a:avLst/>
            <a:gdLst>
              <a:gd name="T0" fmla="*/ 0 w 306"/>
              <a:gd name="T1" fmla="*/ 154 h 307"/>
              <a:gd name="T2" fmla="*/ 153 w 306"/>
              <a:gd name="T3" fmla="*/ 0 h 307"/>
              <a:gd name="T4" fmla="*/ 306 w 306"/>
              <a:gd name="T5" fmla="*/ 153 h 307"/>
              <a:gd name="T6" fmla="*/ 153 w 306"/>
              <a:gd name="T7" fmla="*/ 307 h 307"/>
              <a:gd name="T8" fmla="*/ 0 w 306"/>
              <a:gd name="T9" fmla="*/ 154 h 307"/>
            </a:gdLst>
            <a:ahLst/>
            <a:cxnLst>
              <a:cxn ang="0">
                <a:pos x="T0" y="T1"/>
              </a:cxn>
              <a:cxn ang="0">
                <a:pos x="T2" y="T3"/>
              </a:cxn>
              <a:cxn ang="0">
                <a:pos x="T4" y="T5"/>
              </a:cxn>
              <a:cxn ang="0">
                <a:pos x="T6" y="T7"/>
              </a:cxn>
              <a:cxn ang="0">
                <a:pos x="T8" y="T9"/>
              </a:cxn>
            </a:cxnLst>
            <a:rect l="0" t="0" r="r" b="b"/>
            <a:pathLst>
              <a:path w="306" h="307">
                <a:moveTo>
                  <a:pt x="0" y="154"/>
                </a:moveTo>
                <a:cubicBezTo>
                  <a:pt x="0" y="69"/>
                  <a:pt x="68" y="1"/>
                  <a:pt x="153" y="0"/>
                </a:cubicBezTo>
                <a:cubicBezTo>
                  <a:pt x="237" y="0"/>
                  <a:pt x="306" y="69"/>
                  <a:pt x="306" y="153"/>
                </a:cubicBezTo>
                <a:cubicBezTo>
                  <a:pt x="306" y="238"/>
                  <a:pt x="238" y="307"/>
                  <a:pt x="153" y="307"/>
                </a:cubicBezTo>
                <a:cubicBezTo>
                  <a:pt x="69" y="307"/>
                  <a:pt x="0" y="238"/>
                  <a:pt x="0" y="154"/>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Oval 127"/>
          <p:cNvSpPr>
            <a:spLocks noChangeArrowheads="1"/>
          </p:cNvSpPr>
          <p:nvPr userDrawn="1"/>
        </p:nvSpPr>
        <p:spPr bwMode="auto">
          <a:xfrm>
            <a:off x="6064249" y="6405563"/>
            <a:ext cx="446088" cy="446088"/>
          </a:xfrm>
          <a:prstGeom prst="ellipse">
            <a:avLst/>
          </a:prstGeom>
          <a:solidFill>
            <a:schemeClr val="accent1">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28"/>
          <p:cNvSpPr>
            <a:spLocks/>
          </p:cNvSpPr>
          <p:nvPr userDrawn="1"/>
        </p:nvSpPr>
        <p:spPr bwMode="auto">
          <a:xfrm>
            <a:off x="6205536" y="5803901"/>
            <a:ext cx="666750" cy="668338"/>
          </a:xfrm>
          <a:custGeom>
            <a:avLst/>
            <a:gdLst>
              <a:gd name="T0" fmla="*/ 0 w 151"/>
              <a:gd name="T1" fmla="*/ 75 h 151"/>
              <a:gd name="T2" fmla="*/ 76 w 151"/>
              <a:gd name="T3" fmla="*/ 0 h 151"/>
              <a:gd name="T4" fmla="*/ 151 w 151"/>
              <a:gd name="T5" fmla="*/ 75 h 151"/>
              <a:gd name="T6" fmla="*/ 76 w 151"/>
              <a:gd name="T7" fmla="*/ 151 h 151"/>
              <a:gd name="T8" fmla="*/ 0 w 151"/>
              <a:gd name="T9" fmla="*/ 75 h 151"/>
            </a:gdLst>
            <a:ahLst/>
            <a:cxnLst>
              <a:cxn ang="0">
                <a:pos x="T0" y="T1"/>
              </a:cxn>
              <a:cxn ang="0">
                <a:pos x="T2" y="T3"/>
              </a:cxn>
              <a:cxn ang="0">
                <a:pos x="T4" y="T5"/>
              </a:cxn>
              <a:cxn ang="0">
                <a:pos x="T6" y="T7"/>
              </a:cxn>
              <a:cxn ang="0">
                <a:pos x="T8" y="T9"/>
              </a:cxn>
            </a:cxnLst>
            <a:rect l="0" t="0" r="r" b="b"/>
            <a:pathLst>
              <a:path w="151" h="151">
                <a:moveTo>
                  <a:pt x="0" y="75"/>
                </a:moveTo>
                <a:cubicBezTo>
                  <a:pt x="0" y="33"/>
                  <a:pt x="34" y="0"/>
                  <a:pt x="76" y="0"/>
                </a:cubicBezTo>
                <a:cubicBezTo>
                  <a:pt x="117" y="0"/>
                  <a:pt x="151" y="33"/>
                  <a:pt x="151" y="75"/>
                </a:cubicBezTo>
                <a:cubicBezTo>
                  <a:pt x="151" y="117"/>
                  <a:pt x="118" y="151"/>
                  <a:pt x="76" y="151"/>
                </a:cubicBezTo>
                <a:cubicBezTo>
                  <a:pt x="34" y="151"/>
                  <a:pt x="0" y="117"/>
                  <a:pt x="0" y="75"/>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29"/>
          <p:cNvSpPr>
            <a:spLocks/>
          </p:cNvSpPr>
          <p:nvPr userDrawn="1"/>
        </p:nvSpPr>
        <p:spPr bwMode="auto">
          <a:xfrm>
            <a:off x="3809364" y="3727451"/>
            <a:ext cx="1976438" cy="1974850"/>
          </a:xfrm>
          <a:custGeom>
            <a:avLst/>
            <a:gdLst>
              <a:gd name="T0" fmla="*/ 1 w 447"/>
              <a:gd name="T1" fmla="*/ 224 h 447"/>
              <a:gd name="T2" fmla="*/ 224 w 447"/>
              <a:gd name="T3" fmla="*/ 0 h 447"/>
              <a:gd name="T4" fmla="*/ 447 w 447"/>
              <a:gd name="T5" fmla="*/ 224 h 447"/>
              <a:gd name="T6" fmla="*/ 224 w 447"/>
              <a:gd name="T7" fmla="*/ 447 h 447"/>
              <a:gd name="T8" fmla="*/ 1 w 447"/>
              <a:gd name="T9" fmla="*/ 224 h 447"/>
            </a:gdLst>
            <a:ahLst/>
            <a:cxnLst>
              <a:cxn ang="0">
                <a:pos x="T0" y="T1"/>
              </a:cxn>
              <a:cxn ang="0">
                <a:pos x="T2" y="T3"/>
              </a:cxn>
              <a:cxn ang="0">
                <a:pos x="T4" y="T5"/>
              </a:cxn>
              <a:cxn ang="0">
                <a:pos x="T6" y="T7"/>
              </a:cxn>
              <a:cxn ang="0">
                <a:pos x="T8" y="T9"/>
              </a:cxn>
            </a:cxnLst>
            <a:rect l="0" t="0" r="r" b="b"/>
            <a:pathLst>
              <a:path w="447" h="447">
                <a:moveTo>
                  <a:pt x="1" y="224"/>
                </a:moveTo>
                <a:cubicBezTo>
                  <a:pt x="0" y="101"/>
                  <a:pt x="100" y="1"/>
                  <a:pt x="224" y="0"/>
                </a:cubicBezTo>
                <a:cubicBezTo>
                  <a:pt x="347" y="0"/>
                  <a:pt x="447" y="100"/>
                  <a:pt x="447" y="224"/>
                </a:cubicBezTo>
                <a:cubicBezTo>
                  <a:pt x="447" y="347"/>
                  <a:pt x="347" y="447"/>
                  <a:pt x="224" y="447"/>
                </a:cubicBezTo>
                <a:cubicBezTo>
                  <a:pt x="101" y="447"/>
                  <a:pt x="1" y="347"/>
                  <a:pt x="1" y="224"/>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30"/>
          <p:cNvSpPr>
            <a:spLocks/>
          </p:cNvSpPr>
          <p:nvPr userDrawn="1"/>
        </p:nvSpPr>
        <p:spPr bwMode="auto">
          <a:xfrm>
            <a:off x="5068886" y="2759076"/>
            <a:ext cx="1941513" cy="1939925"/>
          </a:xfrm>
          <a:custGeom>
            <a:avLst/>
            <a:gdLst>
              <a:gd name="T0" fmla="*/ 0 w 439"/>
              <a:gd name="T1" fmla="*/ 220 h 439"/>
              <a:gd name="T2" fmla="*/ 219 w 439"/>
              <a:gd name="T3" fmla="*/ 0 h 439"/>
              <a:gd name="T4" fmla="*/ 439 w 439"/>
              <a:gd name="T5" fmla="*/ 219 h 439"/>
              <a:gd name="T6" fmla="*/ 220 w 439"/>
              <a:gd name="T7" fmla="*/ 439 h 439"/>
              <a:gd name="T8" fmla="*/ 0 w 439"/>
              <a:gd name="T9" fmla="*/ 220 h 439"/>
            </a:gdLst>
            <a:ahLst/>
            <a:cxnLst>
              <a:cxn ang="0">
                <a:pos x="T0" y="T1"/>
              </a:cxn>
              <a:cxn ang="0">
                <a:pos x="T2" y="T3"/>
              </a:cxn>
              <a:cxn ang="0">
                <a:pos x="T4" y="T5"/>
              </a:cxn>
              <a:cxn ang="0">
                <a:pos x="T6" y="T7"/>
              </a:cxn>
              <a:cxn ang="0">
                <a:pos x="T8" y="T9"/>
              </a:cxn>
            </a:cxnLst>
            <a:rect l="0" t="0" r="r" b="b"/>
            <a:pathLst>
              <a:path w="439" h="439">
                <a:moveTo>
                  <a:pt x="0" y="220"/>
                </a:moveTo>
                <a:cubicBezTo>
                  <a:pt x="0" y="99"/>
                  <a:pt x="98" y="0"/>
                  <a:pt x="219" y="0"/>
                </a:cubicBezTo>
                <a:cubicBezTo>
                  <a:pt x="341" y="0"/>
                  <a:pt x="439" y="98"/>
                  <a:pt x="439" y="219"/>
                </a:cubicBezTo>
                <a:cubicBezTo>
                  <a:pt x="439" y="341"/>
                  <a:pt x="341" y="439"/>
                  <a:pt x="220" y="439"/>
                </a:cubicBezTo>
                <a:cubicBezTo>
                  <a:pt x="99" y="439"/>
                  <a:pt x="0" y="341"/>
                  <a:pt x="0" y="220"/>
                </a:cubicBezTo>
                <a:close/>
              </a:path>
            </a:pathLst>
          </a:custGeom>
          <a:solidFill>
            <a:schemeClr val="accent3">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1"/>
          <p:cNvSpPr>
            <a:spLocks/>
          </p:cNvSpPr>
          <p:nvPr userDrawn="1"/>
        </p:nvSpPr>
        <p:spPr bwMode="auto">
          <a:xfrm>
            <a:off x="3890326" y="747713"/>
            <a:ext cx="1193800" cy="1193800"/>
          </a:xfrm>
          <a:custGeom>
            <a:avLst/>
            <a:gdLst>
              <a:gd name="T0" fmla="*/ 0 w 270"/>
              <a:gd name="T1" fmla="*/ 136 h 270"/>
              <a:gd name="T2" fmla="*/ 135 w 270"/>
              <a:gd name="T3" fmla="*/ 0 h 270"/>
              <a:gd name="T4" fmla="*/ 270 w 270"/>
              <a:gd name="T5" fmla="*/ 135 h 270"/>
              <a:gd name="T6" fmla="*/ 135 w 270"/>
              <a:gd name="T7" fmla="*/ 270 h 270"/>
              <a:gd name="T8" fmla="*/ 0 w 270"/>
              <a:gd name="T9" fmla="*/ 136 h 270"/>
            </a:gdLst>
            <a:ahLst/>
            <a:cxnLst>
              <a:cxn ang="0">
                <a:pos x="T0" y="T1"/>
              </a:cxn>
              <a:cxn ang="0">
                <a:pos x="T2" y="T3"/>
              </a:cxn>
              <a:cxn ang="0">
                <a:pos x="T4" y="T5"/>
              </a:cxn>
              <a:cxn ang="0">
                <a:pos x="T6" y="T7"/>
              </a:cxn>
              <a:cxn ang="0">
                <a:pos x="T8" y="T9"/>
              </a:cxn>
            </a:cxnLst>
            <a:rect l="0" t="0" r="r" b="b"/>
            <a:pathLst>
              <a:path w="270" h="270">
                <a:moveTo>
                  <a:pt x="0" y="136"/>
                </a:moveTo>
                <a:cubicBezTo>
                  <a:pt x="0" y="61"/>
                  <a:pt x="60" y="0"/>
                  <a:pt x="135" y="0"/>
                </a:cubicBezTo>
                <a:cubicBezTo>
                  <a:pt x="210" y="0"/>
                  <a:pt x="270" y="61"/>
                  <a:pt x="270" y="135"/>
                </a:cubicBezTo>
                <a:cubicBezTo>
                  <a:pt x="270" y="210"/>
                  <a:pt x="210" y="270"/>
                  <a:pt x="135" y="270"/>
                </a:cubicBezTo>
                <a:cubicBezTo>
                  <a:pt x="61" y="270"/>
                  <a:pt x="0" y="210"/>
                  <a:pt x="0" y="136"/>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2"/>
          <p:cNvSpPr>
            <a:spLocks/>
          </p:cNvSpPr>
          <p:nvPr userDrawn="1"/>
        </p:nvSpPr>
        <p:spPr bwMode="auto">
          <a:xfrm>
            <a:off x="2427921" y="4699001"/>
            <a:ext cx="565150" cy="566738"/>
          </a:xfrm>
          <a:custGeom>
            <a:avLst/>
            <a:gdLst>
              <a:gd name="T0" fmla="*/ 0 w 128"/>
              <a:gd name="T1" fmla="*/ 64 h 128"/>
              <a:gd name="T2" fmla="*/ 64 w 128"/>
              <a:gd name="T3" fmla="*/ 0 h 128"/>
              <a:gd name="T4" fmla="*/ 128 w 128"/>
              <a:gd name="T5" fmla="*/ 64 h 128"/>
              <a:gd name="T6" fmla="*/ 64 w 128"/>
              <a:gd name="T7" fmla="*/ 128 h 128"/>
              <a:gd name="T8" fmla="*/ 0 w 128"/>
              <a:gd name="T9" fmla="*/ 64 h 128"/>
            </a:gdLst>
            <a:ahLst/>
            <a:cxnLst>
              <a:cxn ang="0">
                <a:pos x="T0" y="T1"/>
              </a:cxn>
              <a:cxn ang="0">
                <a:pos x="T2" y="T3"/>
              </a:cxn>
              <a:cxn ang="0">
                <a:pos x="T4" y="T5"/>
              </a:cxn>
              <a:cxn ang="0">
                <a:pos x="T6" y="T7"/>
              </a:cxn>
              <a:cxn ang="0">
                <a:pos x="T8" y="T9"/>
              </a:cxn>
            </a:cxnLst>
            <a:rect l="0" t="0" r="r" b="b"/>
            <a:pathLst>
              <a:path w="128" h="128">
                <a:moveTo>
                  <a:pt x="0" y="64"/>
                </a:moveTo>
                <a:cubicBezTo>
                  <a:pt x="0" y="29"/>
                  <a:pt x="29" y="0"/>
                  <a:pt x="64" y="0"/>
                </a:cubicBezTo>
                <a:cubicBezTo>
                  <a:pt x="99" y="0"/>
                  <a:pt x="127" y="29"/>
                  <a:pt x="128" y="64"/>
                </a:cubicBezTo>
                <a:cubicBezTo>
                  <a:pt x="128" y="99"/>
                  <a:pt x="99" y="128"/>
                  <a:pt x="64" y="128"/>
                </a:cubicBezTo>
                <a:cubicBezTo>
                  <a:pt x="29" y="128"/>
                  <a:pt x="0" y="99"/>
                  <a:pt x="0" y="64"/>
                </a:cubicBezTo>
                <a:close/>
              </a:path>
            </a:pathLst>
          </a:cu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Oval 133"/>
          <p:cNvSpPr>
            <a:spLocks noChangeArrowheads="1"/>
          </p:cNvSpPr>
          <p:nvPr userDrawn="1"/>
        </p:nvSpPr>
        <p:spPr bwMode="auto">
          <a:xfrm>
            <a:off x="2378709" y="4089401"/>
            <a:ext cx="260350" cy="260350"/>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34"/>
          <p:cNvSpPr>
            <a:spLocks/>
          </p:cNvSpPr>
          <p:nvPr userDrawn="1"/>
        </p:nvSpPr>
        <p:spPr bwMode="auto">
          <a:xfrm>
            <a:off x="5319711" y="73026"/>
            <a:ext cx="871538" cy="874713"/>
          </a:xfrm>
          <a:custGeom>
            <a:avLst/>
            <a:gdLst>
              <a:gd name="T0" fmla="*/ 0 w 197"/>
              <a:gd name="T1" fmla="*/ 99 h 198"/>
              <a:gd name="T2" fmla="*/ 98 w 197"/>
              <a:gd name="T3" fmla="*/ 0 h 198"/>
              <a:gd name="T4" fmla="*/ 197 w 197"/>
              <a:gd name="T5" fmla="*/ 99 h 198"/>
              <a:gd name="T6" fmla="*/ 99 w 197"/>
              <a:gd name="T7" fmla="*/ 198 h 198"/>
              <a:gd name="T8" fmla="*/ 0 w 197"/>
              <a:gd name="T9" fmla="*/ 99 h 198"/>
            </a:gdLst>
            <a:ahLst/>
            <a:cxnLst>
              <a:cxn ang="0">
                <a:pos x="T0" y="T1"/>
              </a:cxn>
              <a:cxn ang="0">
                <a:pos x="T2" y="T3"/>
              </a:cxn>
              <a:cxn ang="0">
                <a:pos x="T4" y="T5"/>
              </a:cxn>
              <a:cxn ang="0">
                <a:pos x="T6" y="T7"/>
              </a:cxn>
              <a:cxn ang="0">
                <a:pos x="T8" y="T9"/>
              </a:cxn>
            </a:cxnLst>
            <a:rect l="0" t="0" r="r" b="b"/>
            <a:pathLst>
              <a:path w="197" h="198">
                <a:moveTo>
                  <a:pt x="0" y="99"/>
                </a:moveTo>
                <a:cubicBezTo>
                  <a:pt x="0" y="45"/>
                  <a:pt x="44" y="0"/>
                  <a:pt x="98" y="0"/>
                </a:cubicBezTo>
                <a:cubicBezTo>
                  <a:pt x="153" y="0"/>
                  <a:pt x="197" y="45"/>
                  <a:pt x="197" y="99"/>
                </a:cubicBezTo>
                <a:cubicBezTo>
                  <a:pt x="197" y="154"/>
                  <a:pt x="153" y="198"/>
                  <a:pt x="99" y="198"/>
                </a:cubicBezTo>
                <a:cubicBezTo>
                  <a:pt x="44" y="198"/>
                  <a:pt x="0" y="154"/>
                  <a:pt x="0" y="99"/>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Oval 135"/>
          <p:cNvSpPr>
            <a:spLocks noChangeArrowheads="1"/>
          </p:cNvSpPr>
          <p:nvPr userDrawn="1"/>
        </p:nvSpPr>
        <p:spPr bwMode="auto">
          <a:xfrm>
            <a:off x="3990339" y="1849438"/>
            <a:ext cx="1600200" cy="1600200"/>
          </a:xfrm>
          <a:prstGeom prst="ellipse">
            <a:avLst/>
          </a:pr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Oval 136"/>
          <p:cNvSpPr>
            <a:spLocks noChangeArrowheads="1"/>
          </p:cNvSpPr>
          <p:nvPr userDrawn="1"/>
        </p:nvSpPr>
        <p:spPr bwMode="auto">
          <a:xfrm>
            <a:off x="1941829" y="4513263"/>
            <a:ext cx="233363" cy="239713"/>
          </a:xfrm>
          <a:prstGeom prst="ellipse">
            <a:avLst/>
          </a:prstGeom>
          <a:solidFill>
            <a:schemeClr val="accent1">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37"/>
          <p:cNvSpPr>
            <a:spLocks/>
          </p:cNvSpPr>
          <p:nvPr userDrawn="1"/>
        </p:nvSpPr>
        <p:spPr bwMode="auto">
          <a:xfrm>
            <a:off x="5480049" y="358776"/>
            <a:ext cx="1592263" cy="1587500"/>
          </a:xfrm>
          <a:custGeom>
            <a:avLst/>
            <a:gdLst>
              <a:gd name="T0" fmla="*/ 0 w 360"/>
              <a:gd name="T1" fmla="*/ 180 h 359"/>
              <a:gd name="T2" fmla="*/ 180 w 360"/>
              <a:gd name="T3" fmla="*/ 0 h 359"/>
              <a:gd name="T4" fmla="*/ 360 w 360"/>
              <a:gd name="T5" fmla="*/ 179 h 359"/>
              <a:gd name="T6" fmla="*/ 180 w 360"/>
              <a:gd name="T7" fmla="*/ 359 h 359"/>
              <a:gd name="T8" fmla="*/ 0 w 360"/>
              <a:gd name="T9" fmla="*/ 180 h 359"/>
            </a:gdLst>
            <a:ahLst/>
            <a:cxnLst>
              <a:cxn ang="0">
                <a:pos x="T0" y="T1"/>
              </a:cxn>
              <a:cxn ang="0">
                <a:pos x="T2" y="T3"/>
              </a:cxn>
              <a:cxn ang="0">
                <a:pos x="T4" y="T5"/>
              </a:cxn>
              <a:cxn ang="0">
                <a:pos x="T6" y="T7"/>
              </a:cxn>
              <a:cxn ang="0">
                <a:pos x="T8" y="T9"/>
              </a:cxn>
            </a:cxnLst>
            <a:rect l="0" t="0" r="r" b="b"/>
            <a:pathLst>
              <a:path w="360" h="359">
                <a:moveTo>
                  <a:pt x="0" y="180"/>
                </a:moveTo>
                <a:cubicBezTo>
                  <a:pt x="0" y="80"/>
                  <a:pt x="81" y="0"/>
                  <a:pt x="180" y="0"/>
                </a:cubicBezTo>
                <a:cubicBezTo>
                  <a:pt x="279" y="0"/>
                  <a:pt x="360" y="80"/>
                  <a:pt x="360" y="179"/>
                </a:cubicBezTo>
                <a:cubicBezTo>
                  <a:pt x="360" y="279"/>
                  <a:pt x="280" y="359"/>
                  <a:pt x="180" y="359"/>
                </a:cubicBezTo>
                <a:cubicBezTo>
                  <a:pt x="81" y="359"/>
                  <a:pt x="1" y="279"/>
                  <a:pt x="0" y="180"/>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38"/>
          <p:cNvSpPr>
            <a:spLocks/>
          </p:cNvSpPr>
          <p:nvPr userDrawn="1"/>
        </p:nvSpPr>
        <p:spPr bwMode="auto">
          <a:xfrm>
            <a:off x="1911681" y="2762250"/>
            <a:ext cx="973138" cy="973138"/>
          </a:xfrm>
          <a:custGeom>
            <a:avLst/>
            <a:gdLst>
              <a:gd name="T0" fmla="*/ 1 w 220"/>
              <a:gd name="T1" fmla="*/ 110 h 220"/>
              <a:gd name="T2" fmla="*/ 110 w 220"/>
              <a:gd name="T3" fmla="*/ 0 h 220"/>
              <a:gd name="T4" fmla="*/ 220 w 220"/>
              <a:gd name="T5" fmla="*/ 110 h 220"/>
              <a:gd name="T6" fmla="*/ 111 w 220"/>
              <a:gd name="T7" fmla="*/ 220 h 220"/>
              <a:gd name="T8" fmla="*/ 1 w 220"/>
              <a:gd name="T9" fmla="*/ 110 h 220"/>
            </a:gdLst>
            <a:ahLst/>
            <a:cxnLst>
              <a:cxn ang="0">
                <a:pos x="T0" y="T1"/>
              </a:cxn>
              <a:cxn ang="0">
                <a:pos x="T2" y="T3"/>
              </a:cxn>
              <a:cxn ang="0">
                <a:pos x="T4" y="T5"/>
              </a:cxn>
              <a:cxn ang="0">
                <a:pos x="T6" y="T7"/>
              </a:cxn>
              <a:cxn ang="0">
                <a:pos x="T8" y="T9"/>
              </a:cxn>
            </a:cxnLst>
            <a:rect l="0" t="0" r="r" b="b"/>
            <a:pathLst>
              <a:path w="220" h="220">
                <a:moveTo>
                  <a:pt x="1" y="110"/>
                </a:moveTo>
                <a:cubicBezTo>
                  <a:pt x="0" y="49"/>
                  <a:pt x="50" y="0"/>
                  <a:pt x="110" y="0"/>
                </a:cubicBezTo>
                <a:cubicBezTo>
                  <a:pt x="171" y="0"/>
                  <a:pt x="220" y="49"/>
                  <a:pt x="220" y="110"/>
                </a:cubicBezTo>
                <a:cubicBezTo>
                  <a:pt x="220" y="171"/>
                  <a:pt x="171" y="220"/>
                  <a:pt x="111" y="220"/>
                </a:cubicBezTo>
                <a:cubicBezTo>
                  <a:pt x="50" y="220"/>
                  <a:pt x="1" y="171"/>
                  <a:pt x="1" y="110"/>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139"/>
          <p:cNvSpPr>
            <a:spLocks/>
          </p:cNvSpPr>
          <p:nvPr userDrawn="1"/>
        </p:nvSpPr>
        <p:spPr bwMode="auto">
          <a:xfrm>
            <a:off x="2958146" y="1588"/>
            <a:ext cx="1022350" cy="1020763"/>
          </a:xfrm>
          <a:custGeom>
            <a:avLst/>
            <a:gdLst>
              <a:gd name="T0" fmla="*/ 0 w 231"/>
              <a:gd name="T1" fmla="*/ 116 h 231"/>
              <a:gd name="T2" fmla="*/ 116 w 231"/>
              <a:gd name="T3" fmla="*/ 0 h 231"/>
              <a:gd name="T4" fmla="*/ 231 w 231"/>
              <a:gd name="T5" fmla="*/ 116 h 231"/>
              <a:gd name="T6" fmla="*/ 116 w 231"/>
              <a:gd name="T7" fmla="*/ 231 h 231"/>
              <a:gd name="T8" fmla="*/ 0 w 231"/>
              <a:gd name="T9" fmla="*/ 116 h 231"/>
            </a:gdLst>
            <a:ahLst/>
            <a:cxnLst>
              <a:cxn ang="0">
                <a:pos x="T0" y="T1"/>
              </a:cxn>
              <a:cxn ang="0">
                <a:pos x="T2" y="T3"/>
              </a:cxn>
              <a:cxn ang="0">
                <a:pos x="T4" y="T5"/>
              </a:cxn>
              <a:cxn ang="0">
                <a:pos x="T6" y="T7"/>
              </a:cxn>
              <a:cxn ang="0">
                <a:pos x="T8" y="T9"/>
              </a:cxn>
            </a:cxnLst>
            <a:rect l="0" t="0" r="r" b="b"/>
            <a:pathLst>
              <a:path w="231" h="231">
                <a:moveTo>
                  <a:pt x="0" y="116"/>
                </a:moveTo>
                <a:cubicBezTo>
                  <a:pt x="0" y="52"/>
                  <a:pt x="52" y="1"/>
                  <a:pt x="116" y="0"/>
                </a:cubicBezTo>
                <a:cubicBezTo>
                  <a:pt x="179" y="0"/>
                  <a:pt x="231" y="52"/>
                  <a:pt x="231" y="116"/>
                </a:cubicBezTo>
                <a:cubicBezTo>
                  <a:pt x="231" y="179"/>
                  <a:pt x="179" y="231"/>
                  <a:pt x="116" y="231"/>
                </a:cubicBezTo>
                <a:cubicBezTo>
                  <a:pt x="52" y="231"/>
                  <a:pt x="1" y="179"/>
                  <a:pt x="0" y="116"/>
                </a:cubicBezTo>
                <a:close/>
              </a:path>
            </a:pathLst>
          </a:custGeom>
          <a:solidFill>
            <a:schemeClr val="accent3">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40"/>
          <p:cNvSpPr>
            <a:spLocks/>
          </p:cNvSpPr>
          <p:nvPr userDrawn="1"/>
        </p:nvSpPr>
        <p:spPr bwMode="auto">
          <a:xfrm>
            <a:off x="2083116" y="2184401"/>
            <a:ext cx="309563" cy="309563"/>
          </a:xfrm>
          <a:custGeom>
            <a:avLst/>
            <a:gdLst>
              <a:gd name="T0" fmla="*/ 0 w 70"/>
              <a:gd name="T1" fmla="*/ 35 h 70"/>
              <a:gd name="T2" fmla="*/ 35 w 70"/>
              <a:gd name="T3" fmla="*/ 0 h 70"/>
              <a:gd name="T4" fmla="*/ 70 w 70"/>
              <a:gd name="T5" fmla="*/ 35 h 70"/>
              <a:gd name="T6" fmla="*/ 35 w 70"/>
              <a:gd name="T7" fmla="*/ 70 h 70"/>
              <a:gd name="T8" fmla="*/ 0 w 70"/>
              <a:gd name="T9" fmla="*/ 35 h 70"/>
            </a:gdLst>
            <a:ahLst/>
            <a:cxnLst>
              <a:cxn ang="0">
                <a:pos x="T0" y="T1"/>
              </a:cxn>
              <a:cxn ang="0">
                <a:pos x="T2" y="T3"/>
              </a:cxn>
              <a:cxn ang="0">
                <a:pos x="T4" y="T5"/>
              </a:cxn>
              <a:cxn ang="0">
                <a:pos x="T6" y="T7"/>
              </a:cxn>
              <a:cxn ang="0">
                <a:pos x="T8" y="T9"/>
              </a:cxn>
            </a:cxnLst>
            <a:rect l="0" t="0" r="r" b="b"/>
            <a:pathLst>
              <a:path w="70" h="70">
                <a:moveTo>
                  <a:pt x="0" y="35"/>
                </a:moveTo>
                <a:cubicBezTo>
                  <a:pt x="0" y="16"/>
                  <a:pt x="15" y="0"/>
                  <a:pt x="35" y="0"/>
                </a:cubicBezTo>
                <a:cubicBezTo>
                  <a:pt x="54" y="0"/>
                  <a:pt x="70" y="16"/>
                  <a:pt x="70" y="35"/>
                </a:cubicBezTo>
                <a:cubicBezTo>
                  <a:pt x="70" y="54"/>
                  <a:pt x="54" y="70"/>
                  <a:pt x="35" y="70"/>
                </a:cubicBezTo>
                <a:cubicBezTo>
                  <a:pt x="16" y="70"/>
                  <a:pt x="0" y="54"/>
                  <a:pt x="0" y="35"/>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41"/>
          <p:cNvSpPr>
            <a:spLocks/>
          </p:cNvSpPr>
          <p:nvPr userDrawn="1"/>
        </p:nvSpPr>
        <p:spPr bwMode="auto">
          <a:xfrm>
            <a:off x="2690811" y="1535113"/>
            <a:ext cx="1366838" cy="1362075"/>
          </a:xfrm>
          <a:custGeom>
            <a:avLst/>
            <a:gdLst>
              <a:gd name="T0" fmla="*/ 0 w 309"/>
              <a:gd name="T1" fmla="*/ 154 h 308"/>
              <a:gd name="T2" fmla="*/ 154 w 309"/>
              <a:gd name="T3" fmla="*/ 0 h 308"/>
              <a:gd name="T4" fmla="*/ 309 w 309"/>
              <a:gd name="T5" fmla="*/ 154 h 308"/>
              <a:gd name="T6" fmla="*/ 155 w 309"/>
              <a:gd name="T7" fmla="*/ 308 h 308"/>
              <a:gd name="T8" fmla="*/ 0 w 309"/>
              <a:gd name="T9" fmla="*/ 154 h 308"/>
            </a:gdLst>
            <a:ahLst/>
            <a:cxnLst>
              <a:cxn ang="0">
                <a:pos x="T0" y="T1"/>
              </a:cxn>
              <a:cxn ang="0">
                <a:pos x="T2" y="T3"/>
              </a:cxn>
              <a:cxn ang="0">
                <a:pos x="T4" y="T5"/>
              </a:cxn>
              <a:cxn ang="0">
                <a:pos x="T6" y="T7"/>
              </a:cxn>
              <a:cxn ang="0">
                <a:pos x="T8" y="T9"/>
              </a:cxn>
            </a:cxnLst>
            <a:rect l="0" t="0" r="r" b="b"/>
            <a:pathLst>
              <a:path w="309" h="308">
                <a:moveTo>
                  <a:pt x="0" y="154"/>
                </a:moveTo>
                <a:cubicBezTo>
                  <a:pt x="0" y="69"/>
                  <a:pt x="69" y="0"/>
                  <a:pt x="154" y="0"/>
                </a:cubicBezTo>
                <a:cubicBezTo>
                  <a:pt x="240" y="0"/>
                  <a:pt x="309" y="69"/>
                  <a:pt x="309" y="154"/>
                </a:cubicBezTo>
                <a:cubicBezTo>
                  <a:pt x="309" y="239"/>
                  <a:pt x="240" y="308"/>
                  <a:pt x="155" y="308"/>
                </a:cubicBezTo>
                <a:cubicBezTo>
                  <a:pt x="70" y="308"/>
                  <a:pt x="1" y="239"/>
                  <a:pt x="0" y="154"/>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42"/>
          <p:cNvSpPr>
            <a:spLocks/>
          </p:cNvSpPr>
          <p:nvPr userDrawn="1"/>
        </p:nvSpPr>
        <p:spPr bwMode="auto">
          <a:xfrm>
            <a:off x="4714556" y="4527551"/>
            <a:ext cx="1044575" cy="1042988"/>
          </a:xfrm>
          <a:custGeom>
            <a:avLst/>
            <a:gdLst>
              <a:gd name="T0" fmla="*/ 0 w 236"/>
              <a:gd name="T1" fmla="*/ 119 h 236"/>
              <a:gd name="T2" fmla="*/ 118 w 236"/>
              <a:gd name="T3" fmla="*/ 0 h 236"/>
              <a:gd name="T4" fmla="*/ 236 w 236"/>
              <a:gd name="T5" fmla="*/ 118 h 236"/>
              <a:gd name="T6" fmla="*/ 118 w 236"/>
              <a:gd name="T7" fmla="*/ 236 h 236"/>
              <a:gd name="T8" fmla="*/ 0 w 236"/>
              <a:gd name="T9" fmla="*/ 119 h 236"/>
            </a:gdLst>
            <a:ahLst/>
            <a:cxnLst>
              <a:cxn ang="0">
                <a:pos x="T0" y="T1"/>
              </a:cxn>
              <a:cxn ang="0">
                <a:pos x="T2" y="T3"/>
              </a:cxn>
              <a:cxn ang="0">
                <a:pos x="T4" y="T5"/>
              </a:cxn>
              <a:cxn ang="0">
                <a:pos x="T6" y="T7"/>
              </a:cxn>
              <a:cxn ang="0">
                <a:pos x="T8" y="T9"/>
              </a:cxn>
            </a:cxnLst>
            <a:rect l="0" t="0" r="r" b="b"/>
            <a:pathLst>
              <a:path w="236" h="236">
                <a:moveTo>
                  <a:pt x="0" y="119"/>
                </a:moveTo>
                <a:cubicBezTo>
                  <a:pt x="0" y="53"/>
                  <a:pt x="53" y="0"/>
                  <a:pt x="118" y="0"/>
                </a:cubicBezTo>
                <a:cubicBezTo>
                  <a:pt x="183" y="0"/>
                  <a:pt x="236" y="53"/>
                  <a:pt x="236" y="118"/>
                </a:cubicBezTo>
                <a:cubicBezTo>
                  <a:pt x="236" y="183"/>
                  <a:pt x="183" y="236"/>
                  <a:pt x="118" y="236"/>
                </a:cubicBezTo>
                <a:cubicBezTo>
                  <a:pt x="53" y="236"/>
                  <a:pt x="0" y="184"/>
                  <a:pt x="0" y="119"/>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Oval 143"/>
          <p:cNvSpPr>
            <a:spLocks noChangeArrowheads="1"/>
          </p:cNvSpPr>
          <p:nvPr userDrawn="1"/>
        </p:nvSpPr>
        <p:spPr bwMode="auto">
          <a:xfrm>
            <a:off x="5316536" y="5937251"/>
            <a:ext cx="446088" cy="446088"/>
          </a:xfrm>
          <a:prstGeom prst="ellipse">
            <a:avLst/>
          </a:prstGeom>
          <a:solidFill>
            <a:schemeClr val="accent1">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44"/>
          <p:cNvSpPr>
            <a:spLocks/>
          </p:cNvSpPr>
          <p:nvPr userDrawn="1"/>
        </p:nvSpPr>
        <p:spPr bwMode="auto">
          <a:xfrm>
            <a:off x="5457824" y="5332413"/>
            <a:ext cx="668338" cy="666750"/>
          </a:xfrm>
          <a:custGeom>
            <a:avLst/>
            <a:gdLst>
              <a:gd name="T0" fmla="*/ 0 w 151"/>
              <a:gd name="T1" fmla="*/ 76 h 151"/>
              <a:gd name="T2" fmla="*/ 75 w 151"/>
              <a:gd name="T3" fmla="*/ 0 h 151"/>
              <a:gd name="T4" fmla="*/ 151 w 151"/>
              <a:gd name="T5" fmla="*/ 76 h 151"/>
              <a:gd name="T6" fmla="*/ 75 w 151"/>
              <a:gd name="T7" fmla="*/ 151 h 151"/>
              <a:gd name="T8" fmla="*/ 0 w 151"/>
              <a:gd name="T9" fmla="*/ 76 h 151"/>
            </a:gdLst>
            <a:ahLst/>
            <a:cxnLst>
              <a:cxn ang="0">
                <a:pos x="T0" y="T1"/>
              </a:cxn>
              <a:cxn ang="0">
                <a:pos x="T2" y="T3"/>
              </a:cxn>
              <a:cxn ang="0">
                <a:pos x="T4" y="T5"/>
              </a:cxn>
              <a:cxn ang="0">
                <a:pos x="T6" y="T7"/>
              </a:cxn>
              <a:cxn ang="0">
                <a:pos x="T8" y="T9"/>
              </a:cxn>
            </a:cxnLst>
            <a:rect l="0" t="0" r="r" b="b"/>
            <a:pathLst>
              <a:path w="151" h="151">
                <a:moveTo>
                  <a:pt x="0" y="76"/>
                </a:moveTo>
                <a:cubicBezTo>
                  <a:pt x="0" y="34"/>
                  <a:pt x="33" y="0"/>
                  <a:pt x="75" y="0"/>
                </a:cubicBezTo>
                <a:cubicBezTo>
                  <a:pt x="117" y="0"/>
                  <a:pt x="151" y="34"/>
                  <a:pt x="151" y="76"/>
                </a:cubicBezTo>
                <a:cubicBezTo>
                  <a:pt x="151" y="118"/>
                  <a:pt x="117" y="151"/>
                  <a:pt x="75" y="151"/>
                </a:cubicBezTo>
                <a:cubicBezTo>
                  <a:pt x="34" y="151"/>
                  <a:pt x="0" y="118"/>
                  <a:pt x="0" y="76"/>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45"/>
          <p:cNvSpPr>
            <a:spLocks/>
          </p:cNvSpPr>
          <p:nvPr userDrawn="1"/>
        </p:nvSpPr>
        <p:spPr bwMode="auto">
          <a:xfrm>
            <a:off x="3209289" y="3457576"/>
            <a:ext cx="1579563" cy="1577975"/>
          </a:xfrm>
          <a:custGeom>
            <a:avLst/>
            <a:gdLst>
              <a:gd name="T0" fmla="*/ 0 w 357"/>
              <a:gd name="T1" fmla="*/ 179 h 357"/>
              <a:gd name="T2" fmla="*/ 178 w 357"/>
              <a:gd name="T3" fmla="*/ 0 h 357"/>
              <a:gd name="T4" fmla="*/ 357 w 357"/>
              <a:gd name="T5" fmla="*/ 178 h 357"/>
              <a:gd name="T6" fmla="*/ 179 w 357"/>
              <a:gd name="T7" fmla="*/ 357 h 357"/>
              <a:gd name="T8" fmla="*/ 0 w 357"/>
              <a:gd name="T9" fmla="*/ 179 h 357"/>
            </a:gdLst>
            <a:ahLst/>
            <a:cxnLst>
              <a:cxn ang="0">
                <a:pos x="T0" y="T1"/>
              </a:cxn>
              <a:cxn ang="0">
                <a:pos x="T2" y="T3"/>
              </a:cxn>
              <a:cxn ang="0">
                <a:pos x="T4" y="T5"/>
              </a:cxn>
              <a:cxn ang="0">
                <a:pos x="T6" y="T7"/>
              </a:cxn>
              <a:cxn ang="0">
                <a:pos x="T8" y="T9"/>
              </a:cxn>
            </a:cxnLst>
            <a:rect l="0" t="0" r="r" b="b"/>
            <a:pathLst>
              <a:path w="357" h="357">
                <a:moveTo>
                  <a:pt x="0" y="179"/>
                </a:moveTo>
                <a:cubicBezTo>
                  <a:pt x="0" y="80"/>
                  <a:pt x="80" y="0"/>
                  <a:pt x="178" y="0"/>
                </a:cubicBezTo>
                <a:cubicBezTo>
                  <a:pt x="277" y="0"/>
                  <a:pt x="357" y="80"/>
                  <a:pt x="357" y="178"/>
                </a:cubicBezTo>
                <a:cubicBezTo>
                  <a:pt x="357" y="277"/>
                  <a:pt x="277" y="357"/>
                  <a:pt x="179" y="357"/>
                </a:cubicBezTo>
                <a:cubicBezTo>
                  <a:pt x="80" y="357"/>
                  <a:pt x="0" y="277"/>
                  <a:pt x="0" y="179"/>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Oval 35"/>
          <p:cNvSpPr/>
          <p:nvPr userDrawn="1"/>
        </p:nvSpPr>
        <p:spPr>
          <a:xfrm>
            <a:off x="5261291" y="0"/>
            <a:ext cx="6845777" cy="684577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114"/>
          <p:cNvSpPr>
            <a:spLocks noChangeArrowheads="1"/>
          </p:cNvSpPr>
          <p:nvPr userDrawn="1"/>
        </p:nvSpPr>
        <p:spPr bwMode="auto">
          <a:xfrm>
            <a:off x="1012443" y="1792827"/>
            <a:ext cx="656686" cy="656686"/>
          </a:xfrm>
          <a:prstGeom prst="ellipse">
            <a:avLst/>
          </a:prstGeom>
          <a:solidFill>
            <a:schemeClr val="accent1">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Oval 115"/>
          <p:cNvSpPr>
            <a:spLocks noChangeArrowheads="1"/>
          </p:cNvSpPr>
          <p:nvPr userDrawn="1"/>
        </p:nvSpPr>
        <p:spPr bwMode="auto">
          <a:xfrm>
            <a:off x="1001450" y="4552050"/>
            <a:ext cx="306832" cy="305699"/>
          </a:xfrm>
          <a:prstGeom prst="ellipse">
            <a:avLst/>
          </a:pr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116"/>
          <p:cNvSpPr>
            <a:spLocks/>
          </p:cNvSpPr>
          <p:nvPr userDrawn="1"/>
        </p:nvSpPr>
        <p:spPr bwMode="auto">
          <a:xfrm>
            <a:off x="401549" y="2513624"/>
            <a:ext cx="400805" cy="404202"/>
          </a:xfrm>
          <a:custGeom>
            <a:avLst/>
            <a:gdLst>
              <a:gd name="T0" fmla="*/ 0 w 127"/>
              <a:gd name="T1" fmla="*/ 64 h 128"/>
              <a:gd name="T2" fmla="*/ 64 w 127"/>
              <a:gd name="T3" fmla="*/ 0 h 128"/>
              <a:gd name="T4" fmla="*/ 127 w 127"/>
              <a:gd name="T5" fmla="*/ 64 h 128"/>
              <a:gd name="T6" fmla="*/ 64 w 127"/>
              <a:gd name="T7" fmla="*/ 128 h 128"/>
              <a:gd name="T8" fmla="*/ 0 w 127"/>
              <a:gd name="T9" fmla="*/ 64 h 128"/>
            </a:gdLst>
            <a:ahLst/>
            <a:cxnLst>
              <a:cxn ang="0">
                <a:pos x="T0" y="T1"/>
              </a:cxn>
              <a:cxn ang="0">
                <a:pos x="T2" y="T3"/>
              </a:cxn>
              <a:cxn ang="0">
                <a:pos x="T4" y="T5"/>
              </a:cxn>
              <a:cxn ang="0">
                <a:pos x="T6" y="T7"/>
              </a:cxn>
              <a:cxn ang="0">
                <a:pos x="T8" y="T9"/>
              </a:cxn>
            </a:cxnLst>
            <a:rect l="0" t="0" r="r" b="b"/>
            <a:pathLst>
              <a:path w="127" h="128">
                <a:moveTo>
                  <a:pt x="0" y="64"/>
                </a:moveTo>
                <a:cubicBezTo>
                  <a:pt x="0" y="29"/>
                  <a:pt x="28" y="1"/>
                  <a:pt x="64" y="0"/>
                </a:cubicBezTo>
                <a:cubicBezTo>
                  <a:pt x="99" y="0"/>
                  <a:pt x="127" y="29"/>
                  <a:pt x="127" y="64"/>
                </a:cubicBezTo>
                <a:cubicBezTo>
                  <a:pt x="127" y="99"/>
                  <a:pt x="99" y="128"/>
                  <a:pt x="64" y="128"/>
                </a:cubicBezTo>
                <a:cubicBezTo>
                  <a:pt x="29" y="128"/>
                  <a:pt x="0" y="99"/>
                  <a:pt x="0" y="64"/>
                </a:cubicBezTo>
                <a:close/>
              </a:path>
            </a:pathLst>
          </a:cu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7"/>
          <p:cNvSpPr>
            <a:spLocks/>
          </p:cNvSpPr>
          <p:nvPr userDrawn="1"/>
        </p:nvSpPr>
        <p:spPr bwMode="auto">
          <a:xfrm>
            <a:off x="1253260" y="947739"/>
            <a:ext cx="802131" cy="798256"/>
          </a:xfrm>
          <a:custGeom>
            <a:avLst/>
            <a:gdLst>
              <a:gd name="T0" fmla="*/ 0 w 297"/>
              <a:gd name="T1" fmla="*/ 148 h 296"/>
              <a:gd name="T2" fmla="*/ 148 w 297"/>
              <a:gd name="T3" fmla="*/ 0 h 296"/>
              <a:gd name="T4" fmla="*/ 297 w 297"/>
              <a:gd name="T5" fmla="*/ 148 h 296"/>
              <a:gd name="T6" fmla="*/ 149 w 297"/>
              <a:gd name="T7" fmla="*/ 296 h 296"/>
              <a:gd name="T8" fmla="*/ 0 w 297"/>
              <a:gd name="T9" fmla="*/ 148 h 296"/>
            </a:gdLst>
            <a:ahLst/>
            <a:cxnLst>
              <a:cxn ang="0">
                <a:pos x="T0" y="T1"/>
              </a:cxn>
              <a:cxn ang="0">
                <a:pos x="T2" y="T3"/>
              </a:cxn>
              <a:cxn ang="0">
                <a:pos x="T4" y="T5"/>
              </a:cxn>
              <a:cxn ang="0">
                <a:pos x="T6" y="T7"/>
              </a:cxn>
              <a:cxn ang="0">
                <a:pos x="T8" y="T9"/>
              </a:cxn>
            </a:cxnLst>
            <a:rect l="0" t="0" r="r" b="b"/>
            <a:pathLst>
              <a:path w="297" h="296">
                <a:moveTo>
                  <a:pt x="0" y="148"/>
                </a:moveTo>
                <a:cubicBezTo>
                  <a:pt x="0" y="66"/>
                  <a:pt x="67" y="0"/>
                  <a:pt x="148" y="0"/>
                </a:cubicBezTo>
                <a:cubicBezTo>
                  <a:pt x="230" y="0"/>
                  <a:pt x="297" y="66"/>
                  <a:pt x="297" y="148"/>
                </a:cubicBezTo>
                <a:cubicBezTo>
                  <a:pt x="297" y="230"/>
                  <a:pt x="230" y="296"/>
                  <a:pt x="149" y="296"/>
                </a:cubicBezTo>
                <a:cubicBezTo>
                  <a:pt x="67" y="296"/>
                  <a:pt x="0" y="230"/>
                  <a:pt x="0" y="148"/>
                </a:cubicBezTo>
                <a:close/>
              </a:path>
            </a:pathLst>
          </a:custGeom>
          <a:solidFill>
            <a:schemeClr val="accent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Oval 118"/>
          <p:cNvSpPr>
            <a:spLocks noChangeArrowheads="1"/>
          </p:cNvSpPr>
          <p:nvPr userDrawn="1"/>
        </p:nvSpPr>
        <p:spPr bwMode="auto">
          <a:xfrm>
            <a:off x="466066" y="3449638"/>
            <a:ext cx="199271" cy="201535"/>
          </a:xfrm>
          <a:prstGeom prst="ellipse">
            <a:avLst/>
          </a:prstGeom>
          <a:solidFill>
            <a:schemeClr val="accent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Oval 119"/>
          <p:cNvSpPr>
            <a:spLocks noChangeArrowheads="1"/>
          </p:cNvSpPr>
          <p:nvPr userDrawn="1"/>
        </p:nvSpPr>
        <p:spPr bwMode="auto">
          <a:xfrm>
            <a:off x="1858611" y="4763236"/>
            <a:ext cx="337401" cy="337401"/>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122"/>
          <p:cNvSpPr>
            <a:spLocks/>
          </p:cNvSpPr>
          <p:nvPr userDrawn="1"/>
        </p:nvSpPr>
        <p:spPr bwMode="auto">
          <a:xfrm>
            <a:off x="1274728" y="3686744"/>
            <a:ext cx="826519" cy="826519"/>
          </a:xfrm>
          <a:custGeom>
            <a:avLst/>
            <a:gdLst>
              <a:gd name="T0" fmla="*/ 0 w 262"/>
              <a:gd name="T1" fmla="*/ 131 h 262"/>
              <a:gd name="T2" fmla="*/ 131 w 262"/>
              <a:gd name="T3" fmla="*/ 0 h 262"/>
              <a:gd name="T4" fmla="*/ 262 w 262"/>
              <a:gd name="T5" fmla="*/ 131 h 262"/>
              <a:gd name="T6" fmla="*/ 131 w 262"/>
              <a:gd name="T7" fmla="*/ 262 h 262"/>
              <a:gd name="T8" fmla="*/ 0 w 262"/>
              <a:gd name="T9" fmla="*/ 131 h 262"/>
            </a:gdLst>
            <a:ahLst/>
            <a:cxnLst>
              <a:cxn ang="0">
                <a:pos x="T0" y="T1"/>
              </a:cxn>
              <a:cxn ang="0">
                <a:pos x="T2" y="T3"/>
              </a:cxn>
              <a:cxn ang="0">
                <a:pos x="T4" y="T5"/>
              </a:cxn>
              <a:cxn ang="0">
                <a:pos x="T6" y="T7"/>
              </a:cxn>
              <a:cxn ang="0">
                <a:pos x="T8" y="T9"/>
              </a:cxn>
            </a:cxnLst>
            <a:rect l="0" t="0" r="r" b="b"/>
            <a:pathLst>
              <a:path w="262" h="262">
                <a:moveTo>
                  <a:pt x="0" y="131"/>
                </a:moveTo>
                <a:cubicBezTo>
                  <a:pt x="0" y="59"/>
                  <a:pt x="59" y="0"/>
                  <a:pt x="131" y="0"/>
                </a:cubicBezTo>
                <a:cubicBezTo>
                  <a:pt x="203" y="0"/>
                  <a:pt x="262" y="58"/>
                  <a:pt x="262" y="131"/>
                </a:cubicBezTo>
                <a:cubicBezTo>
                  <a:pt x="262" y="203"/>
                  <a:pt x="204" y="262"/>
                  <a:pt x="131" y="262"/>
                </a:cubicBezTo>
                <a:cubicBezTo>
                  <a:pt x="59" y="262"/>
                  <a:pt x="0" y="204"/>
                  <a:pt x="0" y="131"/>
                </a:cubicBezTo>
                <a:close/>
              </a:path>
            </a:pathLst>
          </a:custGeom>
          <a:solidFill>
            <a:schemeClr val="accent3">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24"/>
          <p:cNvSpPr>
            <a:spLocks/>
          </p:cNvSpPr>
          <p:nvPr userDrawn="1"/>
        </p:nvSpPr>
        <p:spPr bwMode="auto">
          <a:xfrm>
            <a:off x="228805" y="1971151"/>
            <a:ext cx="296641" cy="300038"/>
          </a:xfrm>
          <a:custGeom>
            <a:avLst/>
            <a:gdLst>
              <a:gd name="T0" fmla="*/ 0 w 94"/>
              <a:gd name="T1" fmla="*/ 48 h 95"/>
              <a:gd name="T2" fmla="*/ 47 w 94"/>
              <a:gd name="T3" fmla="*/ 0 h 95"/>
              <a:gd name="T4" fmla="*/ 94 w 94"/>
              <a:gd name="T5" fmla="*/ 48 h 95"/>
              <a:gd name="T6" fmla="*/ 47 w 94"/>
              <a:gd name="T7" fmla="*/ 95 h 95"/>
              <a:gd name="T8" fmla="*/ 0 w 94"/>
              <a:gd name="T9" fmla="*/ 48 h 95"/>
            </a:gdLst>
            <a:ahLst/>
            <a:cxnLst>
              <a:cxn ang="0">
                <a:pos x="T0" y="T1"/>
              </a:cxn>
              <a:cxn ang="0">
                <a:pos x="T2" y="T3"/>
              </a:cxn>
              <a:cxn ang="0">
                <a:pos x="T4" y="T5"/>
              </a:cxn>
              <a:cxn ang="0">
                <a:pos x="T6" y="T7"/>
              </a:cxn>
              <a:cxn ang="0">
                <a:pos x="T8" y="T9"/>
              </a:cxn>
            </a:cxnLst>
            <a:rect l="0" t="0" r="r" b="b"/>
            <a:pathLst>
              <a:path w="94" h="95">
                <a:moveTo>
                  <a:pt x="0" y="48"/>
                </a:moveTo>
                <a:cubicBezTo>
                  <a:pt x="0" y="22"/>
                  <a:pt x="21" y="0"/>
                  <a:pt x="47" y="0"/>
                </a:cubicBezTo>
                <a:cubicBezTo>
                  <a:pt x="73" y="0"/>
                  <a:pt x="94" y="21"/>
                  <a:pt x="94" y="48"/>
                </a:cubicBezTo>
                <a:cubicBezTo>
                  <a:pt x="94" y="74"/>
                  <a:pt x="73" y="95"/>
                  <a:pt x="47" y="95"/>
                </a:cubicBezTo>
                <a:cubicBezTo>
                  <a:pt x="21" y="95"/>
                  <a:pt x="0" y="74"/>
                  <a:pt x="0" y="48"/>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Oval 133"/>
          <p:cNvSpPr>
            <a:spLocks noChangeArrowheads="1"/>
          </p:cNvSpPr>
          <p:nvPr userDrawn="1"/>
        </p:nvSpPr>
        <p:spPr bwMode="auto">
          <a:xfrm>
            <a:off x="1001948" y="4803828"/>
            <a:ext cx="185684" cy="185684"/>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38"/>
          <p:cNvSpPr>
            <a:spLocks/>
          </p:cNvSpPr>
          <p:nvPr userDrawn="1"/>
        </p:nvSpPr>
        <p:spPr bwMode="auto">
          <a:xfrm>
            <a:off x="203332" y="3733353"/>
            <a:ext cx="694050" cy="694050"/>
          </a:xfrm>
          <a:custGeom>
            <a:avLst/>
            <a:gdLst>
              <a:gd name="T0" fmla="*/ 1 w 220"/>
              <a:gd name="T1" fmla="*/ 110 h 220"/>
              <a:gd name="T2" fmla="*/ 110 w 220"/>
              <a:gd name="T3" fmla="*/ 0 h 220"/>
              <a:gd name="T4" fmla="*/ 220 w 220"/>
              <a:gd name="T5" fmla="*/ 110 h 220"/>
              <a:gd name="T6" fmla="*/ 111 w 220"/>
              <a:gd name="T7" fmla="*/ 220 h 220"/>
              <a:gd name="T8" fmla="*/ 1 w 220"/>
              <a:gd name="T9" fmla="*/ 110 h 220"/>
            </a:gdLst>
            <a:ahLst/>
            <a:cxnLst>
              <a:cxn ang="0">
                <a:pos x="T0" y="T1"/>
              </a:cxn>
              <a:cxn ang="0">
                <a:pos x="T2" y="T3"/>
              </a:cxn>
              <a:cxn ang="0">
                <a:pos x="T4" y="T5"/>
              </a:cxn>
              <a:cxn ang="0">
                <a:pos x="T6" y="T7"/>
              </a:cxn>
              <a:cxn ang="0">
                <a:pos x="T8" y="T9"/>
              </a:cxn>
            </a:cxnLst>
            <a:rect l="0" t="0" r="r" b="b"/>
            <a:pathLst>
              <a:path w="220" h="220">
                <a:moveTo>
                  <a:pt x="1" y="110"/>
                </a:moveTo>
                <a:cubicBezTo>
                  <a:pt x="0" y="49"/>
                  <a:pt x="50" y="0"/>
                  <a:pt x="110" y="0"/>
                </a:cubicBezTo>
                <a:cubicBezTo>
                  <a:pt x="171" y="0"/>
                  <a:pt x="220" y="49"/>
                  <a:pt x="220" y="110"/>
                </a:cubicBezTo>
                <a:cubicBezTo>
                  <a:pt x="220" y="171"/>
                  <a:pt x="171" y="220"/>
                  <a:pt x="111" y="220"/>
                </a:cubicBezTo>
                <a:cubicBezTo>
                  <a:pt x="50" y="220"/>
                  <a:pt x="1" y="171"/>
                  <a:pt x="1" y="110"/>
                </a:cubicBezTo>
                <a:close/>
              </a:path>
            </a:pathLst>
          </a:custGeom>
          <a:solidFill>
            <a:schemeClr val="accent3">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140"/>
          <p:cNvSpPr>
            <a:spLocks/>
          </p:cNvSpPr>
          <p:nvPr userDrawn="1"/>
        </p:nvSpPr>
        <p:spPr bwMode="auto">
          <a:xfrm>
            <a:off x="-72796" y="2992318"/>
            <a:ext cx="220783" cy="220783"/>
          </a:xfrm>
          <a:custGeom>
            <a:avLst/>
            <a:gdLst>
              <a:gd name="T0" fmla="*/ 0 w 70"/>
              <a:gd name="T1" fmla="*/ 35 h 70"/>
              <a:gd name="T2" fmla="*/ 35 w 70"/>
              <a:gd name="T3" fmla="*/ 0 h 70"/>
              <a:gd name="T4" fmla="*/ 70 w 70"/>
              <a:gd name="T5" fmla="*/ 35 h 70"/>
              <a:gd name="T6" fmla="*/ 35 w 70"/>
              <a:gd name="T7" fmla="*/ 70 h 70"/>
              <a:gd name="T8" fmla="*/ 0 w 70"/>
              <a:gd name="T9" fmla="*/ 35 h 70"/>
            </a:gdLst>
            <a:ahLst/>
            <a:cxnLst>
              <a:cxn ang="0">
                <a:pos x="T0" y="T1"/>
              </a:cxn>
              <a:cxn ang="0">
                <a:pos x="T2" y="T3"/>
              </a:cxn>
              <a:cxn ang="0">
                <a:pos x="T4" y="T5"/>
              </a:cxn>
              <a:cxn ang="0">
                <a:pos x="T6" y="T7"/>
              </a:cxn>
              <a:cxn ang="0">
                <a:pos x="T8" y="T9"/>
              </a:cxn>
            </a:cxnLst>
            <a:rect l="0" t="0" r="r" b="b"/>
            <a:pathLst>
              <a:path w="70" h="70">
                <a:moveTo>
                  <a:pt x="0" y="35"/>
                </a:moveTo>
                <a:cubicBezTo>
                  <a:pt x="0" y="16"/>
                  <a:pt x="15" y="0"/>
                  <a:pt x="35" y="0"/>
                </a:cubicBezTo>
                <a:cubicBezTo>
                  <a:pt x="54" y="0"/>
                  <a:pt x="70" y="16"/>
                  <a:pt x="70" y="35"/>
                </a:cubicBezTo>
                <a:cubicBezTo>
                  <a:pt x="70" y="54"/>
                  <a:pt x="54" y="70"/>
                  <a:pt x="35" y="70"/>
                </a:cubicBezTo>
                <a:cubicBezTo>
                  <a:pt x="16" y="70"/>
                  <a:pt x="0" y="54"/>
                  <a:pt x="0" y="35"/>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41"/>
          <p:cNvSpPr>
            <a:spLocks/>
          </p:cNvSpPr>
          <p:nvPr userDrawn="1"/>
        </p:nvSpPr>
        <p:spPr bwMode="auto">
          <a:xfrm>
            <a:off x="848277" y="2644882"/>
            <a:ext cx="974840" cy="971443"/>
          </a:xfrm>
          <a:custGeom>
            <a:avLst/>
            <a:gdLst>
              <a:gd name="T0" fmla="*/ 0 w 309"/>
              <a:gd name="T1" fmla="*/ 154 h 308"/>
              <a:gd name="T2" fmla="*/ 154 w 309"/>
              <a:gd name="T3" fmla="*/ 0 h 308"/>
              <a:gd name="T4" fmla="*/ 309 w 309"/>
              <a:gd name="T5" fmla="*/ 154 h 308"/>
              <a:gd name="T6" fmla="*/ 155 w 309"/>
              <a:gd name="T7" fmla="*/ 308 h 308"/>
              <a:gd name="T8" fmla="*/ 0 w 309"/>
              <a:gd name="T9" fmla="*/ 154 h 308"/>
            </a:gdLst>
            <a:ahLst/>
            <a:cxnLst>
              <a:cxn ang="0">
                <a:pos x="T0" y="T1"/>
              </a:cxn>
              <a:cxn ang="0">
                <a:pos x="T2" y="T3"/>
              </a:cxn>
              <a:cxn ang="0">
                <a:pos x="T4" y="T5"/>
              </a:cxn>
              <a:cxn ang="0">
                <a:pos x="T6" y="T7"/>
              </a:cxn>
              <a:cxn ang="0">
                <a:pos x="T8" y="T9"/>
              </a:cxn>
            </a:cxnLst>
            <a:rect l="0" t="0" r="r" b="b"/>
            <a:pathLst>
              <a:path w="309" h="308">
                <a:moveTo>
                  <a:pt x="0" y="154"/>
                </a:moveTo>
                <a:cubicBezTo>
                  <a:pt x="0" y="69"/>
                  <a:pt x="69" y="0"/>
                  <a:pt x="154" y="0"/>
                </a:cubicBezTo>
                <a:cubicBezTo>
                  <a:pt x="240" y="0"/>
                  <a:pt x="309" y="69"/>
                  <a:pt x="309" y="154"/>
                </a:cubicBezTo>
                <a:cubicBezTo>
                  <a:pt x="309" y="239"/>
                  <a:pt x="240" y="308"/>
                  <a:pt x="155" y="308"/>
                </a:cubicBezTo>
                <a:cubicBezTo>
                  <a:pt x="70" y="308"/>
                  <a:pt x="1" y="239"/>
                  <a:pt x="0" y="154"/>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Oval 115"/>
          <p:cNvSpPr>
            <a:spLocks noChangeArrowheads="1"/>
          </p:cNvSpPr>
          <p:nvPr userDrawn="1"/>
        </p:nvSpPr>
        <p:spPr bwMode="auto">
          <a:xfrm>
            <a:off x="2206403" y="4371526"/>
            <a:ext cx="306832" cy="305699"/>
          </a:xfrm>
          <a:prstGeom prst="ellipse">
            <a:avLst/>
          </a:pr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116"/>
          <p:cNvSpPr>
            <a:spLocks/>
          </p:cNvSpPr>
          <p:nvPr userDrawn="1"/>
        </p:nvSpPr>
        <p:spPr bwMode="auto">
          <a:xfrm>
            <a:off x="1341443" y="2243155"/>
            <a:ext cx="400805" cy="404202"/>
          </a:xfrm>
          <a:custGeom>
            <a:avLst/>
            <a:gdLst>
              <a:gd name="T0" fmla="*/ 0 w 127"/>
              <a:gd name="T1" fmla="*/ 64 h 128"/>
              <a:gd name="T2" fmla="*/ 64 w 127"/>
              <a:gd name="T3" fmla="*/ 0 h 128"/>
              <a:gd name="T4" fmla="*/ 127 w 127"/>
              <a:gd name="T5" fmla="*/ 64 h 128"/>
              <a:gd name="T6" fmla="*/ 64 w 127"/>
              <a:gd name="T7" fmla="*/ 128 h 128"/>
              <a:gd name="T8" fmla="*/ 0 w 127"/>
              <a:gd name="T9" fmla="*/ 64 h 128"/>
            </a:gdLst>
            <a:ahLst/>
            <a:cxnLst>
              <a:cxn ang="0">
                <a:pos x="T0" y="T1"/>
              </a:cxn>
              <a:cxn ang="0">
                <a:pos x="T2" y="T3"/>
              </a:cxn>
              <a:cxn ang="0">
                <a:pos x="T4" y="T5"/>
              </a:cxn>
              <a:cxn ang="0">
                <a:pos x="T6" y="T7"/>
              </a:cxn>
              <a:cxn ang="0">
                <a:pos x="T8" y="T9"/>
              </a:cxn>
            </a:cxnLst>
            <a:rect l="0" t="0" r="r" b="b"/>
            <a:pathLst>
              <a:path w="127" h="128">
                <a:moveTo>
                  <a:pt x="0" y="64"/>
                </a:moveTo>
                <a:cubicBezTo>
                  <a:pt x="0" y="29"/>
                  <a:pt x="28" y="1"/>
                  <a:pt x="64" y="0"/>
                </a:cubicBezTo>
                <a:cubicBezTo>
                  <a:pt x="99" y="0"/>
                  <a:pt x="127" y="29"/>
                  <a:pt x="127" y="64"/>
                </a:cubicBezTo>
                <a:cubicBezTo>
                  <a:pt x="127" y="99"/>
                  <a:pt x="99" y="128"/>
                  <a:pt x="64" y="128"/>
                </a:cubicBezTo>
                <a:cubicBezTo>
                  <a:pt x="29" y="128"/>
                  <a:pt x="0" y="99"/>
                  <a:pt x="0" y="64"/>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Oval 118"/>
          <p:cNvSpPr>
            <a:spLocks noChangeArrowheads="1"/>
          </p:cNvSpPr>
          <p:nvPr userDrawn="1"/>
        </p:nvSpPr>
        <p:spPr bwMode="auto">
          <a:xfrm>
            <a:off x="1405960" y="3179169"/>
            <a:ext cx="199271" cy="201535"/>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Oval 133"/>
          <p:cNvSpPr>
            <a:spLocks noChangeArrowheads="1"/>
          </p:cNvSpPr>
          <p:nvPr userDrawn="1"/>
        </p:nvSpPr>
        <p:spPr bwMode="auto">
          <a:xfrm>
            <a:off x="721852" y="2285548"/>
            <a:ext cx="185684" cy="185684"/>
          </a:xfrm>
          <a:prstGeom prst="ellipse">
            <a:avLst/>
          </a:pr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38"/>
          <p:cNvSpPr>
            <a:spLocks/>
          </p:cNvSpPr>
          <p:nvPr userDrawn="1"/>
        </p:nvSpPr>
        <p:spPr bwMode="auto">
          <a:xfrm>
            <a:off x="1143226" y="3462884"/>
            <a:ext cx="694050" cy="694050"/>
          </a:xfrm>
          <a:custGeom>
            <a:avLst/>
            <a:gdLst>
              <a:gd name="T0" fmla="*/ 1 w 220"/>
              <a:gd name="T1" fmla="*/ 110 h 220"/>
              <a:gd name="T2" fmla="*/ 110 w 220"/>
              <a:gd name="T3" fmla="*/ 0 h 220"/>
              <a:gd name="T4" fmla="*/ 220 w 220"/>
              <a:gd name="T5" fmla="*/ 110 h 220"/>
              <a:gd name="T6" fmla="*/ 111 w 220"/>
              <a:gd name="T7" fmla="*/ 220 h 220"/>
              <a:gd name="T8" fmla="*/ 1 w 220"/>
              <a:gd name="T9" fmla="*/ 110 h 220"/>
            </a:gdLst>
            <a:ahLst/>
            <a:cxnLst>
              <a:cxn ang="0">
                <a:pos x="T0" y="T1"/>
              </a:cxn>
              <a:cxn ang="0">
                <a:pos x="T2" y="T3"/>
              </a:cxn>
              <a:cxn ang="0">
                <a:pos x="T4" y="T5"/>
              </a:cxn>
              <a:cxn ang="0">
                <a:pos x="T6" y="T7"/>
              </a:cxn>
              <a:cxn ang="0">
                <a:pos x="T8" y="T9"/>
              </a:cxn>
            </a:cxnLst>
            <a:rect l="0" t="0" r="r" b="b"/>
            <a:pathLst>
              <a:path w="220" h="220">
                <a:moveTo>
                  <a:pt x="1" y="110"/>
                </a:moveTo>
                <a:cubicBezTo>
                  <a:pt x="0" y="49"/>
                  <a:pt x="50" y="0"/>
                  <a:pt x="110" y="0"/>
                </a:cubicBezTo>
                <a:cubicBezTo>
                  <a:pt x="171" y="0"/>
                  <a:pt x="220" y="49"/>
                  <a:pt x="220" y="110"/>
                </a:cubicBezTo>
                <a:cubicBezTo>
                  <a:pt x="220" y="171"/>
                  <a:pt x="171" y="220"/>
                  <a:pt x="111" y="220"/>
                </a:cubicBezTo>
                <a:cubicBezTo>
                  <a:pt x="50" y="220"/>
                  <a:pt x="1" y="171"/>
                  <a:pt x="1" y="110"/>
                </a:cubicBezTo>
                <a:close/>
              </a:path>
            </a:pathLst>
          </a:custGeom>
          <a:solidFill>
            <a:schemeClr val="accent2">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41"/>
          <p:cNvSpPr>
            <a:spLocks/>
          </p:cNvSpPr>
          <p:nvPr userDrawn="1"/>
        </p:nvSpPr>
        <p:spPr bwMode="auto">
          <a:xfrm>
            <a:off x="1788171" y="2374413"/>
            <a:ext cx="974840" cy="971443"/>
          </a:xfrm>
          <a:custGeom>
            <a:avLst/>
            <a:gdLst>
              <a:gd name="T0" fmla="*/ 0 w 309"/>
              <a:gd name="T1" fmla="*/ 154 h 308"/>
              <a:gd name="T2" fmla="*/ 154 w 309"/>
              <a:gd name="T3" fmla="*/ 0 h 308"/>
              <a:gd name="T4" fmla="*/ 309 w 309"/>
              <a:gd name="T5" fmla="*/ 154 h 308"/>
              <a:gd name="T6" fmla="*/ 155 w 309"/>
              <a:gd name="T7" fmla="*/ 308 h 308"/>
              <a:gd name="T8" fmla="*/ 0 w 309"/>
              <a:gd name="T9" fmla="*/ 154 h 308"/>
            </a:gdLst>
            <a:ahLst/>
            <a:cxnLst>
              <a:cxn ang="0">
                <a:pos x="T0" y="T1"/>
              </a:cxn>
              <a:cxn ang="0">
                <a:pos x="T2" y="T3"/>
              </a:cxn>
              <a:cxn ang="0">
                <a:pos x="T4" y="T5"/>
              </a:cxn>
              <a:cxn ang="0">
                <a:pos x="T6" y="T7"/>
              </a:cxn>
              <a:cxn ang="0">
                <a:pos x="T8" y="T9"/>
              </a:cxn>
            </a:cxnLst>
            <a:rect l="0" t="0" r="r" b="b"/>
            <a:pathLst>
              <a:path w="309" h="308">
                <a:moveTo>
                  <a:pt x="0" y="154"/>
                </a:moveTo>
                <a:cubicBezTo>
                  <a:pt x="0" y="69"/>
                  <a:pt x="69" y="0"/>
                  <a:pt x="154" y="0"/>
                </a:cubicBezTo>
                <a:cubicBezTo>
                  <a:pt x="240" y="0"/>
                  <a:pt x="309" y="69"/>
                  <a:pt x="309" y="154"/>
                </a:cubicBezTo>
                <a:cubicBezTo>
                  <a:pt x="309" y="239"/>
                  <a:pt x="240" y="308"/>
                  <a:pt x="155" y="308"/>
                </a:cubicBezTo>
                <a:cubicBezTo>
                  <a:pt x="70" y="308"/>
                  <a:pt x="1" y="239"/>
                  <a:pt x="0" y="154"/>
                </a:cubicBezTo>
                <a:close/>
              </a:path>
            </a:pathLst>
          </a:custGeom>
          <a:solidFill>
            <a:schemeClr val="accent3">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pic>
        <p:nvPicPr>
          <p:cNvPr id="55" name="Picture 54">
            <a:extLst>
              <a:ext uri="{FF2B5EF4-FFF2-40B4-BE49-F238E27FC236}">
                <a16:creationId xmlns:a16="http://schemas.microsoft.com/office/drawing/2014/main" id="{374F0608-EC60-4CB9-8912-8CFF2910F776}"/>
              </a:ext>
            </a:extLst>
          </p:cNvPr>
          <p:cNvPicPr>
            <a:picLocks noChangeAspect="1"/>
          </p:cNvPicPr>
          <p:nvPr userDrawn="1"/>
        </p:nvPicPr>
        <p:blipFill>
          <a:blip r:embed="rId2"/>
          <a:stretch>
            <a:fillRect/>
          </a:stretch>
        </p:blipFill>
        <p:spPr>
          <a:xfrm>
            <a:off x="11113658" y="6177439"/>
            <a:ext cx="1072783" cy="668338"/>
          </a:xfrm>
          <a:prstGeom prst="rect">
            <a:avLst/>
          </a:prstGeom>
        </p:spPr>
      </p:pic>
    </p:spTree>
    <p:extLst>
      <p:ext uri="{BB962C8B-B14F-4D97-AF65-F5344CB8AC3E}">
        <p14:creationId xmlns:p14="http://schemas.microsoft.com/office/powerpoint/2010/main" val="1425334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par>
                                <p:cTn id="20" presetID="53" presetClass="entr" presetSubtype="16" fill="hold" grpId="0" nodeType="withEffect">
                                  <p:stCondLst>
                                    <p:cond delay="25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53" presetClass="entr" presetSubtype="16" fill="hold" grpId="0" nodeType="withEffect">
                                  <p:stCondLst>
                                    <p:cond delay="25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par>
                                <p:cTn id="30" presetID="53" presetClass="entr" presetSubtype="16" fill="hold" grpId="0" nodeType="withEffect">
                                  <p:stCondLst>
                                    <p:cond delay="25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par>
                                <p:cTn id="35" presetID="53" presetClass="entr" presetSubtype="16" fill="hold" grpId="0" nodeType="withEffect">
                                  <p:stCondLst>
                                    <p:cond delay="25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par>
                                <p:cTn id="40" presetID="53" presetClass="entr" presetSubtype="16" fill="hold" grpId="0" nodeType="withEffect">
                                  <p:stCondLst>
                                    <p:cond delay="25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fill="hold"/>
                                        <p:tgtEl>
                                          <p:spTgt spid="9"/>
                                        </p:tgtEl>
                                        <p:attrNameLst>
                                          <p:attrName>ppt_w</p:attrName>
                                        </p:attrNameLst>
                                      </p:cBhvr>
                                      <p:tavLst>
                                        <p:tav tm="0">
                                          <p:val>
                                            <p:fltVal val="0"/>
                                          </p:val>
                                        </p:tav>
                                        <p:tav tm="100000">
                                          <p:val>
                                            <p:strVal val="#ppt_w"/>
                                          </p:val>
                                        </p:tav>
                                      </p:tavLst>
                                    </p:anim>
                                    <p:anim calcmode="lin" valueType="num">
                                      <p:cBhvr>
                                        <p:cTn id="43" dur="500" fill="hold"/>
                                        <p:tgtEl>
                                          <p:spTgt spid="9"/>
                                        </p:tgtEl>
                                        <p:attrNameLst>
                                          <p:attrName>ppt_h</p:attrName>
                                        </p:attrNameLst>
                                      </p:cBhvr>
                                      <p:tavLst>
                                        <p:tav tm="0">
                                          <p:val>
                                            <p:fltVal val="0"/>
                                          </p:val>
                                        </p:tav>
                                        <p:tav tm="100000">
                                          <p:val>
                                            <p:strVal val="#ppt_h"/>
                                          </p:val>
                                        </p:tav>
                                      </p:tavLst>
                                    </p:anim>
                                    <p:animEffect transition="in" filter="fade">
                                      <p:cBhvr>
                                        <p:cTn id="44" dur="500"/>
                                        <p:tgtEl>
                                          <p:spTgt spid="9"/>
                                        </p:tgtEl>
                                      </p:cBhvr>
                                    </p:animEffect>
                                  </p:childTnLst>
                                </p:cTn>
                              </p:par>
                              <p:par>
                                <p:cTn id="45" presetID="53" presetClass="entr" presetSubtype="16" fill="hold" grpId="0" nodeType="withEffect">
                                  <p:stCondLst>
                                    <p:cond delay="250"/>
                                  </p:stCondLst>
                                  <p:childTnLst>
                                    <p:set>
                                      <p:cBhvr>
                                        <p:cTn id="46" dur="1" fill="hold">
                                          <p:stCondLst>
                                            <p:cond delay="0"/>
                                          </p:stCondLst>
                                        </p:cTn>
                                        <p:tgtEl>
                                          <p:spTgt spid="10"/>
                                        </p:tgtEl>
                                        <p:attrNameLst>
                                          <p:attrName>style.visibility</p:attrName>
                                        </p:attrNameLst>
                                      </p:cBhvr>
                                      <p:to>
                                        <p:strVal val="visible"/>
                                      </p:to>
                                    </p:set>
                                    <p:anim calcmode="lin" valueType="num">
                                      <p:cBhvr>
                                        <p:cTn id="47" dur="500" fill="hold"/>
                                        <p:tgtEl>
                                          <p:spTgt spid="10"/>
                                        </p:tgtEl>
                                        <p:attrNameLst>
                                          <p:attrName>ppt_w</p:attrName>
                                        </p:attrNameLst>
                                      </p:cBhvr>
                                      <p:tavLst>
                                        <p:tav tm="0">
                                          <p:val>
                                            <p:fltVal val="0"/>
                                          </p:val>
                                        </p:tav>
                                        <p:tav tm="100000">
                                          <p:val>
                                            <p:strVal val="#ppt_w"/>
                                          </p:val>
                                        </p:tav>
                                      </p:tavLst>
                                    </p:anim>
                                    <p:anim calcmode="lin" valueType="num">
                                      <p:cBhvr>
                                        <p:cTn id="48" dur="500" fill="hold"/>
                                        <p:tgtEl>
                                          <p:spTgt spid="10"/>
                                        </p:tgtEl>
                                        <p:attrNameLst>
                                          <p:attrName>ppt_h</p:attrName>
                                        </p:attrNameLst>
                                      </p:cBhvr>
                                      <p:tavLst>
                                        <p:tav tm="0">
                                          <p:val>
                                            <p:fltVal val="0"/>
                                          </p:val>
                                        </p:tav>
                                        <p:tav tm="100000">
                                          <p:val>
                                            <p:strVal val="#ppt_h"/>
                                          </p:val>
                                        </p:tav>
                                      </p:tavLst>
                                    </p:anim>
                                    <p:animEffect transition="in" filter="fade">
                                      <p:cBhvr>
                                        <p:cTn id="49" dur="500"/>
                                        <p:tgtEl>
                                          <p:spTgt spid="10"/>
                                        </p:tgtEl>
                                      </p:cBhvr>
                                    </p:animEffect>
                                  </p:childTnLst>
                                </p:cTn>
                              </p:par>
                              <p:par>
                                <p:cTn id="50" presetID="53" presetClass="entr" presetSubtype="16" fill="hold" grpId="0" nodeType="withEffect">
                                  <p:stCondLst>
                                    <p:cond delay="25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ppt_w</p:attrName>
                                        </p:attrNameLst>
                                      </p:cBhvr>
                                      <p:tavLst>
                                        <p:tav tm="0">
                                          <p:val>
                                            <p:fltVal val="0"/>
                                          </p:val>
                                        </p:tav>
                                        <p:tav tm="100000">
                                          <p:val>
                                            <p:strVal val="#ppt_w"/>
                                          </p:val>
                                        </p:tav>
                                      </p:tavLst>
                                    </p:anim>
                                    <p:anim calcmode="lin" valueType="num">
                                      <p:cBhvr>
                                        <p:cTn id="53" dur="500" fill="hold"/>
                                        <p:tgtEl>
                                          <p:spTgt spid="11"/>
                                        </p:tgtEl>
                                        <p:attrNameLst>
                                          <p:attrName>ppt_h</p:attrName>
                                        </p:attrNameLst>
                                      </p:cBhvr>
                                      <p:tavLst>
                                        <p:tav tm="0">
                                          <p:val>
                                            <p:fltVal val="0"/>
                                          </p:val>
                                        </p:tav>
                                        <p:tav tm="100000">
                                          <p:val>
                                            <p:strVal val="#ppt_h"/>
                                          </p:val>
                                        </p:tav>
                                      </p:tavLst>
                                    </p:anim>
                                    <p:animEffect transition="in" filter="fade">
                                      <p:cBhvr>
                                        <p:cTn id="54" dur="500"/>
                                        <p:tgtEl>
                                          <p:spTgt spid="11"/>
                                        </p:tgtEl>
                                      </p:cBhvr>
                                    </p:animEffect>
                                  </p:childTnLst>
                                </p:cTn>
                              </p:par>
                              <p:par>
                                <p:cTn id="55" presetID="53" presetClass="entr" presetSubtype="16" fill="hold" grpId="0" nodeType="withEffect">
                                  <p:stCondLst>
                                    <p:cond delay="250"/>
                                  </p:stCondLst>
                                  <p:childTnLst>
                                    <p:set>
                                      <p:cBhvr>
                                        <p:cTn id="56" dur="1" fill="hold">
                                          <p:stCondLst>
                                            <p:cond delay="0"/>
                                          </p:stCondLst>
                                        </p:cTn>
                                        <p:tgtEl>
                                          <p:spTgt spid="12"/>
                                        </p:tgtEl>
                                        <p:attrNameLst>
                                          <p:attrName>style.visibility</p:attrName>
                                        </p:attrNameLst>
                                      </p:cBhvr>
                                      <p:to>
                                        <p:strVal val="visible"/>
                                      </p:to>
                                    </p:set>
                                    <p:anim calcmode="lin" valueType="num">
                                      <p:cBhvr>
                                        <p:cTn id="57" dur="500" fill="hold"/>
                                        <p:tgtEl>
                                          <p:spTgt spid="12"/>
                                        </p:tgtEl>
                                        <p:attrNameLst>
                                          <p:attrName>ppt_w</p:attrName>
                                        </p:attrNameLst>
                                      </p:cBhvr>
                                      <p:tavLst>
                                        <p:tav tm="0">
                                          <p:val>
                                            <p:fltVal val="0"/>
                                          </p:val>
                                        </p:tav>
                                        <p:tav tm="100000">
                                          <p:val>
                                            <p:strVal val="#ppt_w"/>
                                          </p:val>
                                        </p:tav>
                                      </p:tavLst>
                                    </p:anim>
                                    <p:anim calcmode="lin" valueType="num">
                                      <p:cBhvr>
                                        <p:cTn id="58" dur="500" fill="hold"/>
                                        <p:tgtEl>
                                          <p:spTgt spid="12"/>
                                        </p:tgtEl>
                                        <p:attrNameLst>
                                          <p:attrName>ppt_h</p:attrName>
                                        </p:attrNameLst>
                                      </p:cBhvr>
                                      <p:tavLst>
                                        <p:tav tm="0">
                                          <p:val>
                                            <p:fltVal val="0"/>
                                          </p:val>
                                        </p:tav>
                                        <p:tav tm="100000">
                                          <p:val>
                                            <p:strVal val="#ppt_h"/>
                                          </p:val>
                                        </p:tav>
                                      </p:tavLst>
                                    </p:anim>
                                    <p:animEffect transition="in" filter="fade">
                                      <p:cBhvr>
                                        <p:cTn id="59" dur="500"/>
                                        <p:tgtEl>
                                          <p:spTgt spid="12"/>
                                        </p:tgtEl>
                                      </p:cBhvr>
                                    </p:animEffect>
                                  </p:childTnLst>
                                </p:cTn>
                              </p:par>
                              <p:par>
                                <p:cTn id="60" presetID="53" presetClass="entr" presetSubtype="16" fill="hold" grpId="0" nodeType="withEffect">
                                  <p:stCondLst>
                                    <p:cond delay="250"/>
                                  </p:stCondLst>
                                  <p:childTnLst>
                                    <p:set>
                                      <p:cBhvr>
                                        <p:cTn id="61" dur="1" fill="hold">
                                          <p:stCondLst>
                                            <p:cond delay="0"/>
                                          </p:stCondLst>
                                        </p:cTn>
                                        <p:tgtEl>
                                          <p:spTgt spid="13"/>
                                        </p:tgtEl>
                                        <p:attrNameLst>
                                          <p:attrName>style.visibility</p:attrName>
                                        </p:attrNameLst>
                                      </p:cBhvr>
                                      <p:to>
                                        <p:strVal val="visible"/>
                                      </p:to>
                                    </p:set>
                                    <p:anim calcmode="lin" valueType="num">
                                      <p:cBhvr>
                                        <p:cTn id="62" dur="500" fill="hold"/>
                                        <p:tgtEl>
                                          <p:spTgt spid="13"/>
                                        </p:tgtEl>
                                        <p:attrNameLst>
                                          <p:attrName>ppt_w</p:attrName>
                                        </p:attrNameLst>
                                      </p:cBhvr>
                                      <p:tavLst>
                                        <p:tav tm="0">
                                          <p:val>
                                            <p:fltVal val="0"/>
                                          </p:val>
                                        </p:tav>
                                        <p:tav tm="100000">
                                          <p:val>
                                            <p:strVal val="#ppt_w"/>
                                          </p:val>
                                        </p:tav>
                                      </p:tavLst>
                                    </p:anim>
                                    <p:anim calcmode="lin" valueType="num">
                                      <p:cBhvr>
                                        <p:cTn id="63" dur="500" fill="hold"/>
                                        <p:tgtEl>
                                          <p:spTgt spid="13"/>
                                        </p:tgtEl>
                                        <p:attrNameLst>
                                          <p:attrName>ppt_h</p:attrName>
                                        </p:attrNameLst>
                                      </p:cBhvr>
                                      <p:tavLst>
                                        <p:tav tm="0">
                                          <p:val>
                                            <p:fltVal val="0"/>
                                          </p:val>
                                        </p:tav>
                                        <p:tav tm="100000">
                                          <p:val>
                                            <p:strVal val="#ppt_h"/>
                                          </p:val>
                                        </p:tav>
                                      </p:tavLst>
                                    </p:anim>
                                    <p:animEffect transition="in" filter="fade">
                                      <p:cBhvr>
                                        <p:cTn id="64" dur="500"/>
                                        <p:tgtEl>
                                          <p:spTgt spid="13"/>
                                        </p:tgtEl>
                                      </p:cBhvr>
                                    </p:animEffect>
                                  </p:childTnLst>
                                </p:cTn>
                              </p:par>
                              <p:par>
                                <p:cTn id="65" presetID="53" presetClass="entr" presetSubtype="16" fill="hold" grpId="0" nodeType="withEffect">
                                  <p:stCondLst>
                                    <p:cond delay="250"/>
                                  </p:stCondLst>
                                  <p:childTnLst>
                                    <p:set>
                                      <p:cBhvr>
                                        <p:cTn id="66" dur="1" fill="hold">
                                          <p:stCondLst>
                                            <p:cond delay="0"/>
                                          </p:stCondLst>
                                        </p:cTn>
                                        <p:tgtEl>
                                          <p:spTgt spid="14"/>
                                        </p:tgtEl>
                                        <p:attrNameLst>
                                          <p:attrName>style.visibility</p:attrName>
                                        </p:attrNameLst>
                                      </p:cBhvr>
                                      <p:to>
                                        <p:strVal val="visible"/>
                                      </p:to>
                                    </p:set>
                                    <p:anim calcmode="lin" valueType="num">
                                      <p:cBhvr>
                                        <p:cTn id="67" dur="500" fill="hold"/>
                                        <p:tgtEl>
                                          <p:spTgt spid="14"/>
                                        </p:tgtEl>
                                        <p:attrNameLst>
                                          <p:attrName>ppt_w</p:attrName>
                                        </p:attrNameLst>
                                      </p:cBhvr>
                                      <p:tavLst>
                                        <p:tav tm="0">
                                          <p:val>
                                            <p:fltVal val="0"/>
                                          </p:val>
                                        </p:tav>
                                        <p:tav tm="100000">
                                          <p:val>
                                            <p:strVal val="#ppt_w"/>
                                          </p:val>
                                        </p:tav>
                                      </p:tavLst>
                                    </p:anim>
                                    <p:anim calcmode="lin" valueType="num">
                                      <p:cBhvr>
                                        <p:cTn id="68" dur="500" fill="hold"/>
                                        <p:tgtEl>
                                          <p:spTgt spid="14"/>
                                        </p:tgtEl>
                                        <p:attrNameLst>
                                          <p:attrName>ppt_h</p:attrName>
                                        </p:attrNameLst>
                                      </p:cBhvr>
                                      <p:tavLst>
                                        <p:tav tm="0">
                                          <p:val>
                                            <p:fltVal val="0"/>
                                          </p:val>
                                        </p:tav>
                                        <p:tav tm="100000">
                                          <p:val>
                                            <p:strVal val="#ppt_h"/>
                                          </p:val>
                                        </p:tav>
                                      </p:tavLst>
                                    </p:anim>
                                    <p:animEffect transition="in" filter="fade">
                                      <p:cBhvr>
                                        <p:cTn id="69" dur="500"/>
                                        <p:tgtEl>
                                          <p:spTgt spid="14"/>
                                        </p:tgtEl>
                                      </p:cBhvr>
                                    </p:animEffect>
                                  </p:childTnLst>
                                </p:cTn>
                              </p:par>
                              <p:par>
                                <p:cTn id="70" presetID="53" presetClass="entr" presetSubtype="16" fill="hold" grpId="0" nodeType="withEffect">
                                  <p:stCondLst>
                                    <p:cond delay="250"/>
                                  </p:stCondLst>
                                  <p:childTnLst>
                                    <p:set>
                                      <p:cBhvr>
                                        <p:cTn id="71" dur="1" fill="hold">
                                          <p:stCondLst>
                                            <p:cond delay="0"/>
                                          </p:stCondLst>
                                        </p:cTn>
                                        <p:tgtEl>
                                          <p:spTgt spid="15"/>
                                        </p:tgtEl>
                                        <p:attrNameLst>
                                          <p:attrName>style.visibility</p:attrName>
                                        </p:attrNameLst>
                                      </p:cBhvr>
                                      <p:to>
                                        <p:strVal val="visible"/>
                                      </p:to>
                                    </p:set>
                                    <p:anim calcmode="lin" valueType="num">
                                      <p:cBhvr>
                                        <p:cTn id="72" dur="500" fill="hold"/>
                                        <p:tgtEl>
                                          <p:spTgt spid="15"/>
                                        </p:tgtEl>
                                        <p:attrNameLst>
                                          <p:attrName>ppt_w</p:attrName>
                                        </p:attrNameLst>
                                      </p:cBhvr>
                                      <p:tavLst>
                                        <p:tav tm="0">
                                          <p:val>
                                            <p:fltVal val="0"/>
                                          </p:val>
                                        </p:tav>
                                        <p:tav tm="100000">
                                          <p:val>
                                            <p:strVal val="#ppt_w"/>
                                          </p:val>
                                        </p:tav>
                                      </p:tavLst>
                                    </p:anim>
                                    <p:anim calcmode="lin" valueType="num">
                                      <p:cBhvr>
                                        <p:cTn id="73" dur="500" fill="hold"/>
                                        <p:tgtEl>
                                          <p:spTgt spid="15"/>
                                        </p:tgtEl>
                                        <p:attrNameLst>
                                          <p:attrName>ppt_h</p:attrName>
                                        </p:attrNameLst>
                                      </p:cBhvr>
                                      <p:tavLst>
                                        <p:tav tm="0">
                                          <p:val>
                                            <p:fltVal val="0"/>
                                          </p:val>
                                        </p:tav>
                                        <p:tav tm="100000">
                                          <p:val>
                                            <p:strVal val="#ppt_h"/>
                                          </p:val>
                                        </p:tav>
                                      </p:tavLst>
                                    </p:anim>
                                    <p:animEffect transition="in" filter="fade">
                                      <p:cBhvr>
                                        <p:cTn id="74" dur="500"/>
                                        <p:tgtEl>
                                          <p:spTgt spid="15"/>
                                        </p:tgtEl>
                                      </p:cBhvr>
                                    </p:animEffect>
                                  </p:childTnLst>
                                </p:cTn>
                              </p:par>
                              <p:par>
                                <p:cTn id="75" presetID="53" presetClass="entr" presetSubtype="16" fill="hold" grpId="0" nodeType="withEffect">
                                  <p:stCondLst>
                                    <p:cond delay="500"/>
                                  </p:stCondLst>
                                  <p:childTnLst>
                                    <p:set>
                                      <p:cBhvr>
                                        <p:cTn id="76" dur="1" fill="hold">
                                          <p:stCondLst>
                                            <p:cond delay="0"/>
                                          </p:stCondLst>
                                        </p:cTn>
                                        <p:tgtEl>
                                          <p:spTgt spid="16"/>
                                        </p:tgtEl>
                                        <p:attrNameLst>
                                          <p:attrName>style.visibility</p:attrName>
                                        </p:attrNameLst>
                                      </p:cBhvr>
                                      <p:to>
                                        <p:strVal val="visible"/>
                                      </p:to>
                                    </p:set>
                                    <p:anim calcmode="lin" valueType="num">
                                      <p:cBhvr>
                                        <p:cTn id="77" dur="500" fill="hold"/>
                                        <p:tgtEl>
                                          <p:spTgt spid="16"/>
                                        </p:tgtEl>
                                        <p:attrNameLst>
                                          <p:attrName>ppt_w</p:attrName>
                                        </p:attrNameLst>
                                      </p:cBhvr>
                                      <p:tavLst>
                                        <p:tav tm="0">
                                          <p:val>
                                            <p:fltVal val="0"/>
                                          </p:val>
                                        </p:tav>
                                        <p:tav tm="100000">
                                          <p:val>
                                            <p:strVal val="#ppt_w"/>
                                          </p:val>
                                        </p:tav>
                                      </p:tavLst>
                                    </p:anim>
                                    <p:anim calcmode="lin" valueType="num">
                                      <p:cBhvr>
                                        <p:cTn id="78" dur="500" fill="hold"/>
                                        <p:tgtEl>
                                          <p:spTgt spid="16"/>
                                        </p:tgtEl>
                                        <p:attrNameLst>
                                          <p:attrName>ppt_h</p:attrName>
                                        </p:attrNameLst>
                                      </p:cBhvr>
                                      <p:tavLst>
                                        <p:tav tm="0">
                                          <p:val>
                                            <p:fltVal val="0"/>
                                          </p:val>
                                        </p:tav>
                                        <p:tav tm="100000">
                                          <p:val>
                                            <p:strVal val="#ppt_h"/>
                                          </p:val>
                                        </p:tav>
                                      </p:tavLst>
                                    </p:anim>
                                    <p:animEffect transition="in" filter="fade">
                                      <p:cBhvr>
                                        <p:cTn id="79" dur="500"/>
                                        <p:tgtEl>
                                          <p:spTgt spid="16"/>
                                        </p:tgtEl>
                                      </p:cBhvr>
                                    </p:animEffect>
                                  </p:childTnLst>
                                </p:cTn>
                              </p:par>
                              <p:par>
                                <p:cTn id="80" presetID="53" presetClass="entr" presetSubtype="16" fill="hold" grpId="0" nodeType="withEffect">
                                  <p:stCondLst>
                                    <p:cond delay="500"/>
                                  </p:stCondLst>
                                  <p:childTnLst>
                                    <p:set>
                                      <p:cBhvr>
                                        <p:cTn id="81" dur="1" fill="hold">
                                          <p:stCondLst>
                                            <p:cond delay="0"/>
                                          </p:stCondLst>
                                        </p:cTn>
                                        <p:tgtEl>
                                          <p:spTgt spid="17"/>
                                        </p:tgtEl>
                                        <p:attrNameLst>
                                          <p:attrName>style.visibility</p:attrName>
                                        </p:attrNameLst>
                                      </p:cBhvr>
                                      <p:to>
                                        <p:strVal val="visible"/>
                                      </p:to>
                                    </p:set>
                                    <p:anim calcmode="lin" valueType="num">
                                      <p:cBhvr>
                                        <p:cTn id="82" dur="500" fill="hold"/>
                                        <p:tgtEl>
                                          <p:spTgt spid="17"/>
                                        </p:tgtEl>
                                        <p:attrNameLst>
                                          <p:attrName>ppt_w</p:attrName>
                                        </p:attrNameLst>
                                      </p:cBhvr>
                                      <p:tavLst>
                                        <p:tav tm="0">
                                          <p:val>
                                            <p:fltVal val="0"/>
                                          </p:val>
                                        </p:tav>
                                        <p:tav tm="100000">
                                          <p:val>
                                            <p:strVal val="#ppt_w"/>
                                          </p:val>
                                        </p:tav>
                                      </p:tavLst>
                                    </p:anim>
                                    <p:anim calcmode="lin" valueType="num">
                                      <p:cBhvr>
                                        <p:cTn id="83" dur="500" fill="hold"/>
                                        <p:tgtEl>
                                          <p:spTgt spid="17"/>
                                        </p:tgtEl>
                                        <p:attrNameLst>
                                          <p:attrName>ppt_h</p:attrName>
                                        </p:attrNameLst>
                                      </p:cBhvr>
                                      <p:tavLst>
                                        <p:tav tm="0">
                                          <p:val>
                                            <p:fltVal val="0"/>
                                          </p:val>
                                        </p:tav>
                                        <p:tav tm="100000">
                                          <p:val>
                                            <p:strVal val="#ppt_h"/>
                                          </p:val>
                                        </p:tav>
                                      </p:tavLst>
                                    </p:anim>
                                    <p:animEffect transition="in" filter="fade">
                                      <p:cBhvr>
                                        <p:cTn id="84" dur="500"/>
                                        <p:tgtEl>
                                          <p:spTgt spid="17"/>
                                        </p:tgtEl>
                                      </p:cBhvr>
                                    </p:animEffect>
                                  </p:childTnLst>
                                </p:cTn>
                              </p:par>
                              <p:par>
                                <p:cTn id="85" presetID="53" presetClass="entr" presetSubtype="16" fill="hold" grpId="0" nodeType="withEffect">
                                  <p:stCondLst>
                                    <p:cond delay="500"/>
                                  </p:stCondLst>
                                  <p:childTnLst>
                                    <p:set>
                                      <p:cBhvr>
                                        <p:cTn id="86" dur="1" fill="hold">
                                          <p:stCondLst>
                                            <p:cond delay="0"/>
                                          </p:stCondLst>
                                        </p:cTn>
                                        <p:tgtEl>
                                          <p:spTgt spid="18"/>
                                        </p:tgtEl>
                                        <p:attrNameLst>
                                          <p:attrName>style.visibility</p:attrName>
                                        </p:attrNameLst>
                                      </p:cBhvr>
                                      <p:to>
                                        <p:strVal val="visible"/>
                                      </p:to>
                                    </p:set>
                                    <p:anim calcmode="lin" valueType="num">
                                      <p:cBhvr>
                                        <p:cTn id="87" dur="500" fill="hold"/>
                                        <p:tgtEl>
                                          <p:spTgt spid="18"/>
                                        </p:tgtEl>
                                        <p:attrNameLst>
                                          <p:attrName>ppt_w</p:attrName>
                                        </p:attrNameLst>
                                      </p:cBhvr>
                                      <p:tavLst>
                                        <p:tav tm="0">
                                          <p:val>
                                            <p:fltVal val="0"/>
                                          </p:val>
                                        </p:tav>
                                        <p:tav tm="100000">
                                          <p:val>
                                            <p:strVal val="#ppt_w"/>
                                          </p:val>
                                        </p:tav>
                                      </p:tavLst>
                                    </p:anim>
                                    <p:anim calcmode="lin" valueType="num">
                                      <p:cBhvr>
                                        <p:cTn id="88" dur="500" fill="hold"/>
                                        <p:tgtEl>
                                          <p:spTgt spid="18"/>
                                        </p:tgtEl>
                                        <p:attrNameLst>
                                          <p:attrName>ppt_h</p:attrName>
                                        </p:attrNameLst>
                                      </p:cBhvr>
                                      <p:tavLst>
                                        <p:tav tm="0">
                                          <p:val>
                                            <p:fltVal val="0"/>
                                          </p:val>
                                        </p:tav>
                                        <p:tav tm="100000">
                                          <p:val>
                                            <p:strVal val="#ppt_h"/>
                                          </p:val>
                                        </p:tav>
                                      </p:tavLst>
                                    </p:anim>
                                    <p:animEffect transition="in" filter="fade">
                                      <p:cBhvr>
                                        <p:cTn id="89" dur="500"/>
                                        <p:tgtEl>
                                          <p:spTgt spid="18"/>
                                        </p:tgtEl>
                                      </p:cBhvr>
                                    </p:animEffect>
                                  </p:childTnLst>
                                </p:cTn>
                              </p:par>
                              <p:par>
                                <p:cTn id="90" presetID="53" presetClass="entr" presetSubtype="16" fill="hold" grpId="0" nodeType="withEffect">
                                  <p:stCondLst>
                                    <p:cond delay="500"/>
                                  </p:stCondLst>
                                  <p:childTnLst>
                                    <p:set>
                                      <p:cBhvr>
                                        <p:cTn id="91" dur="1" fill="hold">
                                          <p:stCondLst>
                                            <p:cond delay="0"/>
                                          </p:stCondLst>
                                        </p:cTn>
                                        <p:tgtEl>
                                          <p:spTgt spid="19"/>
                                        </p:tgtEl>
                                        <p:attrNameLst>
                                          <p:attrName>style.visibility</p:attrName>
                                        </p:attrNameLst>
                                      </p:cBhvr>
                                      <p:to>
                                        <p:strVal val="visible"/>
                                      </p:to>
                                    </p:set>
                                    <p:anim calcmode="lin" valueType="num">
                                      <p:cBhvr>
                                        <p:cTn id="92" dur="500" fill="hold"/>
                                        <p:tgtEl>
                                          <p:spTgt spid="19"/>
                                        </p:tgtEl>
                                        <p:attrNameLst>
                                          <p:attrName>ppt_w</p:attrName>
                                        </p:attrNameLst>
                                      </p:cBhvr>
                                      <p:tavLst>
                                        <p:tav tm="0">
                                          <p:val>
                                            <p:fltVal val="0"/>
                                          </p:val>
                                        </p:tav>
                                        <p:tav tm="100000">
                                          <p:val>
                                            <p:strVal val="#ppt_w"/>
                                          </p:val>
                                        </p:tav>
                                      </p:tavLst>
                                    </p:anim>
                                    <p:anim calcmode="lin" valueType="num">
                                      <p:cBhvr>
                                        <p:cTn id="93" dur="500" fill="hold"/>
                                        <p:tgtEl>
                                          <p:spTgt spid="19"/>
                                        </p:tgtEl>
                                        <p:attrNameLst>
                                          <p:attrName>ppt_h</p:attrName>
                                        </p:attrNameLst>
                                      </p:cBhvr>
                                      <p:tavLst>
                                        <p:tav tm="0">
                                          <p:val>
                                            <p:fltVal val="0"/>
                                          </p:val>
                                        </p:tav>
                                        <p:tav tm="100000">
                                          <p:val>
                                            <p:strVal val="#ppt_h"/>
                                          </p:val>
                                        </p:tav>
                                      </p:tavLst>
                                    </p:anim>
                                    <p:animEffect transition="in" filter="fade">
                                      <p:cBhvr>
                                        <p:cTn id="94" dur="500"/>
                                        <p:tgtEl>
                                          <p:spTgt spid="19"/>
                                        </p:tgtEl>
                                      </p:cBhvr>
                                    </p:animEffect>
                                  </p:childTnLst>
                                </p:cTn>
                              </p:par>
                              <p:par>
                                <p:cTn id="95" presetID="53" presetClass="entr" presetSubtype="16" fill="hold" grpId="0" nodeType="withEffect">
                                  <p:stCondLst>
                                    <p:cond delay="500"/>
                                  </p:stCondLst>
                                  <p:childTnLst>
                                    <p:set>
                                      <p:cBhvr>
                                        <p:cTn id="96" dur="1" fill="hold">
                                          <p:stCondLst>
                                            <p:cond delay="0"/>
                                          </p:stCondLst>
                                        </p:cTn>
                                        <p:tgtEl>
                                          <p:spTgt spid="20"/>
                                        </p:tgtEl>
                                        <p:attrNameLst>
                                          <p:attrName>style.visibility</p:attrName>
                                        </p:attrNameLst>
                                      </p:cBhvr>
                                      <p:to>
                                        <p:strVal val="visible"/>
                                      </p:to>
                                    </p:set>
                                    <p:anim calcmode="lin" valueType="num">
                                      <p:cBhvr>
                                        <p:cTn id="97" dur="500" fill="hold"/>
                                        <p:tgtEl>
                                          <p:spTgt spid="20"/>
                                        </p:tgtEl>
                                        <p:attrNameLst>
                                          <p:attrName>ppt_w</p:attrName>
                                        </p:attrNameLst>
                                      </p:cBhvr>
                                      <p:tavLst>
                                        <p:tav tm="0">
                                          <p:val>
                                            <p:fltVal val="0"/>
                                          </p:val>
                                        </p:tav>
                                        <p:tav tm="100000">
                                          <p:val>
                                            <p:strVal val="#ppt_w"/>
                                          </p:val>
                                        </p:tav>
                                      </p:tavLst>
                                    </p:anim>
                                    <p:anim calcmode="lin" valueType="num">
                                      <p:cBhvr>
                                        <p:cTn id="98" dur="500" fill="hold"/>
                                        <p:tgtEl>
                                          <p:spTgt spid="20"/>
                                        </p:tgtEl>
                                        <p:attrNameLst>
                                          <p:attrName>ppt_h</p:attrName>
                                        </p:attrNameLst>
                                      </p:cBhvr>
                                      <p:tavLst>
                                        <p:tav tm="0">
                                          <p:val>
                                            <p:fltVal val="0"/>
                                          </p:val>
                                        </p:tav>
                                        <p:tav tm="100000">
                                          <p:val>
                                            <p:strVal val="#ppt_h"/>
                                          </p:val>
                                        </p:tav>
                                      </p:tavLst>
                                    </p:anim>
                                    <p:animEffect transition="in" filter="fade">
                                      <p:cBhvr>
                                        <p:cTn id="99" dur="500"/>
                                        <p:tgtEl>
                                          <p:spTgt spid="20"/>
                                        </p:tgtEl>
                                      </p:cBhvr>
                                    </p:animEffect>
                                  </p:childTnLst>
                                </p:cTn>
                              </p:par>
                              <p:par>
                                <p:cTn id="100" presetID="53" presetClass="entr" presetSubtype="16" fill="hold" grpId="0" nodeType="withEffect">
                                  <p:stCondLst>
                                    <p:cond delay="500"/>
                                  </p:stCondLst>
                                  <p:childTnLst>
                                    <p:set>
                                      <p:cBhvr>
                                        <p:cTn id="101" dur="1" fill="hold">
                                          <p:stCondLst>
                                            <p:cond delay="0"/>
                                          </p:stCondLst>
                                        </p:cTn>
                                        <p:tgtEl>
                                          <p:spTgt spid="21"/>
                                        </p:tgtEl>
                                        <p:attrNameLst>
                                          <p:attrName>style.visibility</p:attrName>
                                        </p:attrNameLst>
                                      </p:cBhvr>
                                      <p:to>
                                        <p:strVal val="visible"/>
                                      </p:to>
                                    </p:set>
                                    <p:anim calcmode="lin" valueType="num">
                                      <p:cBhvr>
                                        <p:cTn id="102" dur="500" fill="hold"/>
                                        <p:tgtEl>
                                          <p:spTgt spid="21"/>
                                        </p:tgtEl>
                                        <p:attrNameLst>
                                          <p:attrName>ppt_w</p:attrName>
                                        </p:attrNameLst>
                                      </p:cBhvr>
                                      <p:tavLst>
                                        <p:tav tm="0">
                                          <p:val>
                                            <p:fltVal val="0"/>
                                          </p:val>
                                        </p:tav>
                                        <p:tav tm="100000">
                                          <p:val>
                                            <p:strVal val="#ppt_w"/>
                                          </p:val>
                                        </p:tav>
                                      </p:tavLst>
                                    </p:anim>
                                    <p:anim calcmode="lin" valueType="num">
                                      <p:cBhvr>
                                        <p:cTn id="103" dur="500" fill="hold"/>
                                        <p:tgtEl>
                                          <p:spTgt spid="21"/>
                                        </p:tgtEl>
                                        <p:attrNameLst>
                                          <p:attrName>ppt_h</p:attrName>
                                        </p:attrNameLst>
                                      </p:cBhvr>
                                      <p:tavLst>
                                        <p:tav tm="0">
                                          <p:val>
                                            <p:fltVal val="0"/>
                                          </p:val>
                                        </p:tav>
                                        <p:tav tm="100000">
                                          <p:val>
                                            <p:strVal val="#ppt_h"/>
                                          </p:val>
                                        </p:tav>
                                      </p:tavLst>
                                    </p:anim>
                                    <p:animEffect transition="in" filter="fade">
                                      <p:cBhvr>
                                        <p:cTn id="104" dur="500"/>
                                        <p:tgtEl>
                                          <p:spTgt spid="21"/>
                                        </p:tgtEl>
                                      </p:cBhvr>
                                    </p:animEffect>
                                  </p:childTnLst>
                                </p:cTn>
                              </p:par>
                              <p:par>
                                <p:cTn id="105" presetID="53" presetClass="entr" presetSubtype="16" fill="hold" grpId="0" nodeType="withEffect">
                                  <p:stCondLst>
                                    <p:cond delay="750"/>
                                  </p:stCondLst>
                                  <p:childTnLst>
                                    <p:set>
                                      <p:cBhvr>
                                        <p:cTn id="106" dur="1" fill="hold">
                                          <p:stCondLst>
                                            <p:cond delay="0"/>
                                          </p:stCondLst>
                                        </p:cTn>
                                        <p:tgtEl>
                                          <p:spTgt spid="22"/>
                                        </p:tgtEl>
                                        <p:attrNameLst>
                                          <p:attrName>style.visibility</p:attrName>
                                        </p:attrNameLst>
                                      </p:cBhvr>
                                      <p:to>
                                        <p:strVal val="visible"/>
                                      </p:to>
                                    </p:set>
                                    <p:anim calcmode="lin" valueType="num">
                                      <p:cBhvr>
                                        <p:cTn id="107" dur="500" fill="hold"/>
                                        <p:tgtEl>
                                          <p:spTgt spid="22"/>
                                        </p:tgtEl>
                                        <p:attrNameLst>
                                          <p:attrName>ppt_w</p:attrName>
                                        </p:attrNameLst>
                                      </p:cBhvr>
                                      <p:tavLst>
                                        <p:tav tm="0">
                                          <p:val>
                                            <p:fltVal val="0"/>
                                          </p:val>
                                        </p:tav>
                                        <p:tav tm="100000">
                                          <p:val>
                                            <p:strVal val="#ppt_w"/>
                                          </p:val>
                                        </p:tav>
                                      </p:tavLst>
                                    </p:anim>
                                    <p:anim calcmode="lin" valueType="num">
                                      <p:cBhvr>
                                        <p:cTn id="108" dur="500" fill="hold"/>
                                        <p:tgtEl>
                                          <p:spTgt spid="22"/>
                                        </p:tgtEl>
                                        <p:attrNameLst>
                                          <p:attrName>ppt_h</p:attrName>
                                        </p:attrNameLst>
                                      </p:cBhvr>
                                      <p:tavLst>
                                        <p:tav tm="0">
                                          <p:val>
                                            <p:fltVal val="0"/>
                                          </p:val>
                                        </p:tav>
                                        <p:tav tm="100000">
                                          <p:val>
                                            <p:strVal val="#ppt_h"/>
                                          </p:val>
                                        </p:tav>
                                      </p:tavLst>
                                    </p:anim>
                                    <p:animEffect transition="in" filter="fade">
                                      <p:cBhvr>
                                        <p:cTn id="109" dur="500"/>
                                        <p:tgtEl>
                                          <p:spTgt spid="22"/>
                                        </p:tgtEl>
                                      </p:cBhvr>
                                    </p:animEffect>
                                  </p:childTnLst>
                                </p:cTn>
                              </p:par>
                              <p:par>
                                <p:cTn id="110" presetID="53" presetClass="entr" presetSubtype="16" fill="hold" grpId="0" nodeType="withEffect">
                                  <p:stCondLst>
                                    <p:cond delay="750"/>
                                  </p:stCondLst>
                                  <p:childTnLst>
                                    <p:set>
                                      <p:cBhvr>
                                        <p:cTn id="111" dur="1" fill="hold">
                                          <p:stCondLst>
                                            <p:cond delay="0"/>
                                          </p:stCondLst>
                                        </p:cTn>
                                        <p:tgtEl>
                                          <p:spTgt spid="23"/>
                                        </p:tgtEl>
                                        <p:attrNameLst>
                                          <p:attrName>style.visibility</p:attrName>
                                        </p:attrNameLst>
                                      </p:cBhvr>
                                      <p:to>
                                        <p:strVal val="visible"/>
                                      </p:to>
                                    </p:set>
                                    <p:anim calcmode="lin" valueType="num">
                                      <p:cBhvr>
                                        <p:cTn id="112" dur="500" fill="hold"/>
                                        <p:tgtEl>
                                          <p:spTgt spid="23"/>
                                        </p:tgtEl>
                                        <p:attrNameLst>
                                          <p:attrName>ppt_w</p:attrName>
                                        </p:attrNameLst>
                                      </p:cBhvr>
                                      <p:tavLst>
                                        <p:tav tm="0">
                                          <p:val>
                                            <p:fltVal val="0"/>
                                          </p:val>
                                        </p:tav>
                                        <p:tav tm="100000">
                                          <p:val>
                                            <p:strVal val="#ppt_w"/>
                                          </p:val>
                                        </p:tav>
                                      </p:tavLst>
                                    </p:anim>
                                    <p:anim calcmode="lin" valueType="num">
                                      <p:cBhvr>
                                        <p:cTn id="113" dur="500" fill="hold"/>
                                        <p:tgtEl>
                                          <p:spTgt spid="23"/>
                                        </p:tgtEl>
                                        <p:attrNameLst>
                                          <p:attrName>ppt_h</p:attrName>
                                        </p:attrNameLst>
                                      </p:cBhvr>
                                      <p:tavLst>
                                        <p:tav tm="0">
                                          <p:val>
                                            <p:fltVal val="0"/>
                                          </p:val>
                                        </p:tav>
                                        <p:tav tm="100000">
                                          <p:val>
                                            <p:strVal val="#ppt_h"/>
                                          </p:val>
                                        </p:tav>
                                      </p:tavLst>
                                    </p:anim>
                                    <p:animEffect transition="in" filter="fade">
                                      <p:cBhvr>
                                        <p:cTn id="114" dur="500"/>
                                        <p:tgtEl>
                                          <p:spTgt spid="23"/>
                                        </p:tgtEl>
                                      </p:cBhvr>
                                    </p:animEffect>
                                  </p:childTnLst>
                                </p:cTn>
                              </p:par>
                              <p:par>
                                <p:cTn id="115" presetID="53" presetClass="entr" presetSubtype="16" fill="hold" grpId="0" nodeType="withEffect">
                                  <p:stCondLst>
                                    <p:cond delay="750"/>
                                  </p:stCondLst>
                                  <p:childTnLst>
                                    <p:set>
                                      <p:cBhvr>
                                        <p:cTn id="116" dur="1" fill="hold">
                                          <p:stCondLst>
                                            <p:cond delay="0"/>
                                          </p:stCondLst>
                                        </p:cTn>
                                        <p:tgtEl>
                                          <p:spTgt spid="24"/>
                                        </p:tgtEl>
                                        <p:attrNameLst>
                                          <p:attrName>style.visibility</p:attrName>
                                        </p:attrNameLst>
                                      </p:cBhvr>
                                      <p:to>
                                        <p:strVal val="visible"/>
                                      </p:to>
                                    </p:set>
                                    <p:anim calcmode="lin" valueType="num">
                                      <p:cBhvr>
                                        <p:cTn id="117" dur="500" fill="hold"/>
                                        <p:tgtEl>
                                          <p:spTgt spid="24"/>
                                        </p:tgtEl>
                                        <p:attrNameLst>
                                          <p:attrName>ppt_w</p:attrName>
                                        </p:attrNameLst>
                                      </p:cBhvr>
                                      <p:tavLst>
                                        <p:tav tm="0">
                                          <p:val>
                                            <p:fltVal val="0"/>
                                          </p:val>
                                        </p:tav>
                                        <p:tav tm="100000">
                                          <p:val>
                                            <p:strVal val="#ppt_w"/>
                                          </p:val>
                                        </p:tav>
                                      </p:tavLst>
                                    </p:anim>
                                    <p:anim calcmode="lin" valueType="num">
                                      <p:cBhvr>
                                        <p:cTn id="118" dur="500" fill="hold"/>
                                        <p:tgtEl>
                                          <p:spTgt spid="24"/>
                                        </p:tgtEl>
                                        <p:attrNameLst>
                                          <p:attrName>ppt_h</p:attrName>
                                        </p:attrNameLst>
                                      </p:cBhvr>
                                      <p:tavLst>
                                        <p:tav tm="0">
                                          <p:val>
                                            <p:fltVal val="0"/>
                                          </p:val>
                                        </p:tav>
                                        <p:tav tm="100000">
                                          <p:val>
                                            <p:strVal val="#ppt_h"/>
                                          </p:val>
                                        </p:tav>
                                      </p:tavLst>
                                    </p:anim>
                                    <p:animEffect transition="in" filter="fade">
                                      <p:cBhvr>
                                        <p:cTn id="119" dur="500"/>
                                        <p:tgtEl>
                                          <p:spTgt spid="24"/>
                                        </p:tgtEl>
                                      </p:cBhvr>
                                    </p:animEffect>
                                  </p:childTnLst>
                                </p:cTn>
                              </p:par>
                              <p:par>
                                <p:cTn id="120" presetID="53" presetClass="entr" presetSubtype="16" fill="hold" grpId="0" nodeType="withEffect">
                                  <p:stCondLst>
                                    <p:cond delay="750"/>
                                  </p:stCondLst>
                                  <p:childTnLst>
                                    <p:set>
                                      <p:cBhvr>
                                        <p:cTn id="121" dur="1" fill="hold">
                                          <p:stCondLst>
                                            <p:cond delay="0"/>
                                          </p:stCondLst>
                                        </p:cTn>
                                        <p:tgtEl>
                                          <p:spTgt spid="25"/>
                                        </p:tgtEl>
                                        <p:attrNameLst>
                                          <p:attrName>style.visibility</p:attrName>
                                        </p:attrNameLst>
                                      </p:cBhvr>
                                      <p:to>
                                        <p:strVal val="visible"/>
                                      </p:to>
                                    </p:set>
                                    <p:anim calcmode="lin" valueType="num">
                                      <p:cBhvr>
                                        <p:cTn id="122" dur="500" fill="hold"/>
                                        <p:tgtEl>
                                          <p:spTgt spid="25"/>
                                        </p:tgtEl>
                                        <p:attrNameLst>
                                          <p:attrName>ppt_w</p:attrName>
                                        </p:attrNameLst>
                                      </p:cBhvr>
                                      <p:tavLst>
                                        <p:tav tm="0">
                                          <p:val>
                                            <p:fltVal val="0"/>
                                          </p:val>
                                        </p:tav>
                                        <p:tav tm="100000">
                                          <p:val>
                                            <p:strVal val="#ppt_w"/>
                                          </p:val>
                                        </p:tav>
                                      </p:tavLst>
                                    </p:anim>
                                    <p:anim calcmode="lin" valueType="num">
                                      <p:cBhvr>
                                        <p:cTn id="123" dur="500" fill="hold"/>
                                        <p:tgtEl>
                                          <p:spTgt spid="25"/>
                                        </p:tgtEl>
                                        <p:attrNameLst>
                                          <p:attrName>ppt_h</p:attrName>
                                        </p:attrNameLst>
                                      </p:cBhvr>
                                      <p:tavLst>
                                        <p:tav tm="0">
                                          <p:val>
                                            <p:fltVal val="0"/>
                                          </p:val>
                                        </p:tav>
                                        <p:tav tm="100000">
                                          <p:val>
                                            <p:strVal val="#ppt_h"/>
                                          </p:val>
                                        </p:tav>
                                      </p:tavLst>
                                    </p:anim>
                                    <p:animEffect transition="in" filter="fade">
                                      <p:cBhvr>
                                        <p:cTn id="124" dur="500"/>
                                        <p:tgtEl>
                                          <p:spTgt spid="25"/>
                                        </p:tgtEl>
                                      </p:cBhvr>
                                    </p:animEffect>
                                  </p:childTnLst>
                                </p:cTn>
                              </p:par>
                              <p:par>
                                <p:cTn id="125" presetID="53" presetClass="entr" presetSubtype="16" fill="hold" grpId="0" nodeType="withEffect">
                                  <p:stCondLst>
                                    <p:cond delay="750"/>
                                  </p:stCondLst>
                                  <p:childTnLst>
                                    <p:set>
                                      <p:cBhvr>
                                        <p:cTn id="126" dur="1" fill="hold">
                                          <p:stCondLst>
                                            <p:cond delay="0"/>
                                          </p:stCondLst>
                                        </p:cTn>
                                        <p:tgtEl>
                                          <p:spTgt spid="26"/>
                                        </p:tgtEl>
                                        <p:attrNameLst>
                                          <p:attrName>style.visibility</p:attrName>
                                        </p:attrNameLst>
                                      </p:cBhvr>
                                      <p:to>
                                        <p:strVal val="visible"/>
                                      </p:to>
                                    </p:set>
                                    <p:anim calcmode="lin" valueType="num">
                                      <p:cBhvr>
                                        <p:cTn id="127" dur="500" fill="hold"/>
                                        <p:tgtEl>
                                          <p:spTgt spid="26"/>
                                        </p:tgtEl>
                                        <p:attrNameLst>
                                          <p:attrName>ppt_w</p:attrName>
                                        </p:attrNameLst>
                                      </p:cBhvr>
                                      <p:tavLst>
                                        <p:tav tm="0">
                                          <p:val>
                                            <p:fltVal val="0"/>
                                          </p:val>
                                        </p:tav>
                                        <p:tav tm="100000">
                                          <p:val>
                                            <p:strVal val="#ppt_w"/>
                                          </p:val>
                                        </p:tav>
                                      </p:tavLst>
                                    </p:anim>
                                    <p:anim calcmode="lin" valueType="num">
                                      <p:cBhvr>
                                        <p:cTn id="128" dur="500" fill="hold"/>
                                        <p:tgtEl>
                                          <p:spTgt spid="26"/>
                                        </p:tgtEl>
                                        <p:attrNameLst>
                                          <p:attrName>ppt_h</p:attrName>
                                        </p:attrNameLst>
                                      </p:cBhvr>
                                      <p:tavLst>
                                        <p:tav tm="0">
                                          <p:val>
                                            <p:fltVal val="0"/>
                                          </p:val>
                                        </p:tav>
                                        <p:tav tm="100000">
                                          <p:val>
                                            <p:strVal val="#ppt_h"/>
                                          </p:val>
                                        </p:tav>
                                      </p:tavLst>
                                    </p:anim>
                                    <p:animEffect transition="in" filter="fade">
                                      <p:cBhvr>
                                        <p:cTn id="129" dur="500"/>
                                        <p:tgtEl>
                                          <p:spTgt spid="26"/>
                                        </p:tgtEl>
                                      </p:cBhvr>
                                    </p:animEffect>
                                  </p:childTnLst>
                                </p:cTn>
                              </p:par>
                              <p:par>
                                <p:cTn id="130" presetID="53" presetClass="entr" presetSubtype="16" fill="hold" grpId="0" nodeType="withEffect">
                                  <p:stCondLst>
                                    <p:cond delay="750"/>
                                  </p:stCondLst>
                                  <p:childTnLst>
                                    <p:set>
                                      <p:cBhvr>
                                        <p:cTn id="131" dur="1" fill="hold">
                                          <p:stCondLst>
                                            <p:cond delay="0"/>
                                          </p:stCondLst>
                                        </p:cTn>
                                        <p:tgtEl>
                                          <p:spTgt spid="27"/>
                                        </p:tgtEl>
                                        <p:attrNameLst>
                                          <p:attrName>style.visibility</p:attrName>
                                        </p:attrNameLst>
                                      </p:cBhvr>
                                      <p:to>
                                        <p:strVal val="visible"/>
                                      </p:to>
                                    </p:set>
                                    <p:anim calcmode="lin" valueType="num">
                                      <p:cBhvr>
                                        <p:cTn id="132" dur="500" fill="hold"/>
                                        <p:tgtEl>
                                          <p:spTgt spid="27"/>
                                        </p:tgtEl>
                                        <p:attrNameLst>
                                          <p:attrName>ppt_w</p:attrName>
                                        </p:attrNameLst>
                                      </p:cBhvr>
                                      <p:tavLst>
                                        <p:tav tm="0">
                                          <p:val>
                                            <p:fltVal val="0"/>
                                          </p:val>
                                        </p:tav>
                                        <p:tav tm="100000">
                                          <p:val>
                                            <p:strVal val="#ppt_w"/>
                                          </p:val>
                                        </p:tav>
                                      </p:tavLst>
                                    </p:anim>
                                    <p:anim calcmode="lin" valueType="num">
                                      <p:cBhvr>
                                        <p:cTn id="133" dur="500" fill="hold"/>
                                        <p:tgtEl>
                                          <p:spTgt spid="27"/>
                                        </p:tgtEl>
                                        <p:attrNameLst>
                                          <p:attrName>ppt_h</p:attrName>
                                        </p:attrNameLst>
                                      </p:cBhvr>
                                      <p:tavLst>
                                        <p:tav tm="0">
                                          <p:val>
                                            <p:fltVal val="0"/>
                                          </p:val>
                                        </p:tav>
                                        <p:tav tm="100000">
                                          <p:val>
                                            <p:strVal val="#ppt_h"/>
                                          </p:val>
                                        </p:tav>
                                      </p:tavLst>
                                    </p:anim>
                                    <p:animEffect transition="in" filter="fade">
                                      <p:cBhvr>
                                        <p:cTn id="134" dur="500"/>
                                        <p:tgtEl>
                                          <p:spTgt spid="27"/>
                                        </p:tgtEl>
                                      </p:cBhvr>
                                    </p:animEffect>
                                  </p:childTnLst>
                                </p:cTn>
                              </p:par>
                              <p:par>
                                <p:cTn id="135" presetID="53" presetClass="entr" presetSubtype="16" fill="hold" grpId="0" nodeType="withEffect">
                                  <p:stCondLst>
                                    <p:cond delay="750"/>
                                  </p:stCondLst>
                                  <p:childTnLst>
                                    <p:set>
                                      <p:cBhvr>
                                        <p:cTn id="136" dur="1" fill="hold">
                                          <p:stCondLst>
                                            <p:cond delay="0"/>
                                          </p:stCondLst>
                                        </p:cTn>
                                        <p:tgtEl>
                                          <p:spTgt spid="28"/>
                                        </p:tgtEl>
                                        <p:attrNameLst>
                                          <p:attrName>style.visibility</p:attrName>
                                        </p:attrNameLst>
                                      </p:cBhvr>
                                      <p:to>
                                        <p:strVal val="visible"/>
                                      </p:to>
                                    </p:set>
                                    <p:anim calcmode="lin" valueType="num">
                                      <p:cBhvr>
                                        <p:cTn id="137" dur="500" fill="hold"/>
                                        <p:tgtEl>
                                          <p:spTgt spid="28"/>
                                        </p:tgtEl>
                                        <p:attrNameLst>
                                          <p:attrName>ppt_w</p:attrName>
                                        </p:attrNameLst>
                                      </p:cBhvr>
                                      <p:tavLst>
                                        <p:tav tm="0">
                                          <p:val>
                                            <p:fltVal val="0"/>
                                          </p:val>
                                        </p:tav>
                                        <p:tav tm="100000">
                                          <p:val>
                                            <p:strVal val="#ppt_w"/>
                                          </p:val>
                                        </p:tav>
                                      </p:tavLst>
                                    </p:anim>
                                    <p:anim calcmode="lin" valueType="num">
                                      <p:cBhvr>
                                        <p:cTn id="138" dur="500" fill="hold"/>
                                        <p:tgtEl>
                                          <p:spTgt spid="28"/>
                                        </p:tgtEl>
                                        <p:attrNameLst>
                                          <p:attrName>ppt_h</p:attrName>
                                        </p:attrNameLst>
                                      </p:cBhvr>
                                      <p:tavLst>
                                        <p:tav tm="0">
                                          <p:val>
                                            <p:fltVal val="0"/>
                                          </p:val>
                                        </p:tav>
                                        <p:tav tm="100000">
                                          <p:val>
                                            <p:strVal val="#ppt_h"/>
                                          </p:val>
                                        </p:tav>
                                      </p:tavLst>
                                    </p:anim>
                                    <p:animEffect transition="in" filter="fade">
                                      <p:cBhvr>
                                        <p:cTn id="139" dur="500"/>
                                        <p:tgtEl>
                                          <p:spTgt spid="28"/>
                                        </p:tgtEl>
                                      </p:cBhvr>
                                    </p:animEffect>
                                  </p:childTnLst>
                                </p:cTn>
                              </p:par>
                              <p:par>
                                <p:cTn id="140" presetID="53" presetClass="entr" presetSubtype="16" fill="hold" grpId="0" nodeType="withEffect">
                                  <p:stCondLst>
                                    <p:cond delay="750"/>
                                  </p:stCondLst>
                                  <p:childTnLst>
                                    <p:set>
                                      <p:cBhvr>
                                        <p:cTn id="141" dur="1" fill="hold">
                                          <p:stCondLst>
                                            <p:cond delay="0"/>
                                          </p:stCondLst>
                                        </p:cTn>
                                        <p:tgtEl>
                                          <p:spTgt spid="29"/>
                                        </p:tgtEl>
                                        <p:attrNameLst>
                                          <p:attrName>style.visibility</p:attrName>
                                        </p:attrNameLst>
                                      </p:cBhvr>
                                      <p:to>
                                        <p:strVal val="visible"/>
                                      </p:to>
                                    </p:set>
                                    <p:anim calcmode="lin" valueType="num">
                                      <p:cBhvr>
                                        <p:cTn id="142" dur="500" fill="hold"/>
                                        <p:tgtEl>
                                          <p:spTgt spid="29"/>
                                        </p:tgtEl>
                                        <p:attrNameLst>
                                          <p:attrName>ppt_w</p:attrName>
                                        </p:attrNameLst>
                                      </p:cBhvr>
                                      <p:tavLst>
                                        <p:tav tm="0">
                                          <p:val>
                                            <p:fltVal val="0"/>
                                          </p:val>
                                        </p:tav>
                                        <p:tav tm="100000">
                                          <p:val>
                                            <p:strVal val="#ppt_w"/>
                                          </p:val>
                                        </p:tav>
                                      </p:tavLst>
                                    </p:anim>
                                    <p:anim calcmode="lin" valueType="num">
                                      <p:cBhvr>
                                        <p:cTn id="143" dur="500" fill="hold"/>
                                        <p:tgtEl>
                                          <p:spTgt spid="29"/>
                                        </p:tgtEl>
                                        <p:attrNameLst>
                                          <p:attrName>ppt_h</p:attrName>
                                        </p:attrNameLst>
                                      </p:cBhvr>
                                      <p:tavLst>
                                        <p:tav tm="0">
                                          <p:val>
                                            <p:fltVal val="0"/>
                                          </p:val>
                                        </p:tav>
                                        <p:tav tm="100000">
                                          <p:val>
                                            <p:strVal val="#ppt_h"/>
                                          </p:val>
                                        </p:tav>
                                      </p:tavLst>
                                    </p:anim>
                                    <p:animEffect transition="in" filter="fade">
                                      <p:cBhvr>
                                        <p:cTn id="144" dur="500"/>
                                        <p:tgtEl>
                                          <p:spTgt spid="29"/>
                                        </p:tgtEl>
                                      </p:cBhvr>
                                    </p:animEffect>
                                  </p:childTnLst>
                                </p:cTn>
                              </p:par>
                              <p:par>
                                <p:cTn id="145" presetID="53" presetClass="entr" presetSubtype="16" fill="hold" grpId="0" nodeType="withEffect">
                                  <p:stCondLst>
                                    <p:cond delay="500"/>
                                  </p:stCondLst>
                                  <p:childTnLst>
                                    <p:set>
                                      <p:cBhvr>
                                        <p:cTn id="146" dur="1" fill="hold">
                                          <p:stCondLst>
                                            <p:cond delay="0"/>
                                          </p:stCondLst>
                                        </p:cTn>
                                        <p:tgtEl>
                                          <p:spTgt spid="30"/>
                                        </p:tgtEl>
                                        <p:attrNameLst>
                                          <p:attrName>style.visibility</p:attrName>
                                        </p:attrNameLst>
                                      </p:cBhvr>
                                      <p:to>
                                        <p:strVal val="visible"/>
                                      </p:to>
                                    </p:set>
                                    <p:anim calcmode="lin" valueType="num">
                                      <p:cBhvr>
                                        <p:cTn id="147" dur="500" fill="hold"/>
                                        <p:tgtEl>
                                          <p:spTgt spid="30"/>
                                        </p:tgtEl>
                                        <p:attrNameLst>
                                          <p:attrName>ppt_w</p:attrName>
                                        </p:attrNameLst>
                                      </p:cBhvr>
                                      <p:tavLst>
                                        <p:tav tm="0">
                                          <p:val>
                                            <p:fltVal val="0"/>
                                          </p:val>
                                        </p:tav>
                                        <p:tav tm="100000">
                                          <p:val>
                                            <p:strVal val="#ppt_w"/>
                                          </p:val>
                                        </p:tav>
                                      </p:tavLst>
                                    </p:anim>
                                    <p:anim calcmode="lin" valueType="num">
                                      <p:cBhvr>
                                        <p:cTn id="148" dur="500" fill="hold"/>
                                        <p:tgtEl>
                                          <p:spTgt spid="30"/>
                                        </p:tgtEl>
                                        <p:attrNameLst>
                                          <p:attrName>ppt_h</p:attrName>
                                        </p:attrNameLst>
                                      </p:cBhvr>
                                      <p:tavLst>
                                        <p:tav tm="0">
                                          <p:val>
                                            <p:fltVal val="0"/>
                                          </p:val>
                                        </p:tav>
                                        <p:tav tm="100000">
                                          <p:val>
                                            <p:strVal val="#ppt_h"/>
                                          </p:val>
                                        </p:tav>
                                      </p:tavLst>
                                    </p:anim>
                                    <p:animEffect transition="in" filter="fade">
                                      <p:cBhvr>
                                        <p:cTn id="149" dur="500"/>
                                        <p:tgtEl>
                                          <p:spTgt spid="30"/>
                                        </p:tgtEl>
                                      </p:cBhvr>
                                    </p:animEffect>
                                  </p:childTnLst>
                                </p:cTn>
                              </p:par>
                              <p:par>
                                <p:cTn id="150" presetID="53" presetClass="entr" presetSubtype="16" fill="hold" grpId="0" nodeType="withEffect">
                                  <p:stCondLst>
                                    <p:cond delay="500"/>
                                  </p:stCondLst>
                                  <p:childTnLst>
                                    <p:set>
                                      <p:cBhvr>
                                        <p:cTn id="151" dur="1" fill="hold">
                                          <p:stCondLst>
                                            <p:cond delay="0"/>
                                          </p:stCondLst>
                                        </p:cTn>
                                        <p:tgtEl>
                                          <p:spTgt spid="31"/>
                                        </p:tgtEl>
                                        <p:attrNameLst>
                                          <p:attrName>style.visibility</p:attrName>
                                        </p:attrNameLst>
                                      </p:cBhvr>
                                      <p:to>
                                        <p:strVal val="visible"/>
                                      </p:to>
                                    </p:set>
                                    <p:anim calcmode="lin" valueType="num">
                                      <p:cBhvr>
                                        <p:cTn id="152" dur="500" fill="hold"/>
                                        <p:tgtEl>
                                          <p:spTgt spid="31"/>
                                        </p:tgtEl>
                                        <p:attrNameLst>
                                          <p:attrName>ppt_w</p:attrName>
                                        </p:attrNameLst>
                                      </p:cBhvr>
                                      <p:tavLst>
                                        <p:tav tm="0">
                                          <p:val>
                                            <p:fltVal val="0"/>
                                          </p:val>
                                        </p:tav>
                                        <p:tav tm="100000">
                                          <p:val>
                                            <p:strVal val="#ppt_w"/>
                                          </p:val>
                                        </p:tav>
                                      </p:tavLst>
                                    </p:anim>
                                    <p:anim calcmode="lin" valueType="num">
                                      <p:cBhvr>
                                        <p:cTn id="153" dur="500" fill="hold"/>
                                        <p:tgtEl>
                                          <p:spTgt spid="31"/>
                                        </p:tgtEl>
                                        <p:attrNameLst>
                                          <p:attrName>ppt_h</p:attrName>
                                        </p:attrNameLst>
                                      </p:cBhvr>
                                      <p:tavLst>
                                        <p:tav tm="0">
                                          <p:val>
                                            <p:fltVal val="0"/>
                                          </p:val>
                                        </p:tav>
                                        <p:tav tm="100000">
                                          <p:val>
                                            <p:strVal val="#ppt_h"/>
                                          </p:val>
                                        </p:tav>
                                      </p:tavLst>
                                    </p:anim>
                                    <p:animEffect transition="in" filter="fade">
                                      <p:cBhvr>
                                        <p:cTn id="154" dur="500"/>
                                        <p:tgtEl>
                                          <p:spTgt spid="31"/>
                                        </p:tgtEl>
                                      </p:cBhvr>
                                    </p:animEffect>
                                  </p:childTnLst>
                                </p:cTn>
                              </p:par>
                              <p:par>
                                <p:cTn id="155" presetID="53" presetClass="entr" presetSubtype="16" fill="hold" grpId="0" nodeType="withEffect">
                                  <p:stCondLst>
                                    <p:cond delay="500"/>
                                  </p:stCondLst>
                                  <p:childTnLst>
                                    <p:set>
                                      <p:cBhvr>
                                        <p:cTn id="156" dur="1" fill="hold">
                                          <p:stCondLst>
                                            <p:cond delay="0"/>
                                          </p:stCondLst>
                                        </p:cTn>
                                        <p:tgtEl>
                                          <p:spTgt spid="32"/>
                                        </p:tgtEl>
                                        <p:attrNameLst>
                                          <p:attrName>style.visibility</p:attrName>
                                        </p:attrNameLst>
                                      </p:cBhvr>
                                      <p:to>
                                        <p:strVal val="visible"/>
                                      </p:to>
                                    </p:set>
                                    <p:anim calcmode="lin" valueType="num">
                                      <p:cBhvr>
                                        <p:cTn id="157" dur="500" fill="hold"/>
                                        <p:tgtEl>
                                          <p:spTgt spid="32"/>
                                        </p:tgtEl>
                                        <p:attrNameLst>
                                          <p:attrName>ppt_w</p:attrName>
                                        </p:attrNameLst>
                                      </p:cBhvr>
                                      <p:tavLst>
                                        <p:tav tm="0">
                                          <p:val>
                                            <p:fltVal val="0"/>
                                          </p:val>
                                        </p:tav>
                                        <p:tav tm="100000">
                                          <p:val>
                                            <p:strVal val="#ppt_w"/>
                                          </p:val>
                                        </p:tav>
                                      </p:tavLst>
                                    </p:anim>
                                    <p:anim calcmode="lin" valueType="num">
                                      <p:cBhvr>
                                        <p:cTn id="158" dur="500" fill="hold"/>
                                        <p:tgtEl>
                                          <p:spTgt spid="32"/>
                                        </p:tgtEl>
                                        <p:attrNameLst>
                                          <p:attrName>ppt_h</p:attrName>
                                        </p:attrNameLst>
                                      </p:cBhvr>
                                      <p:tavLst>
                                        <p:tav tm="0">
                                          <p:val>
                                            <p:fltVal val="0"/>
                                          </p:val>
                                        </p:tav>
                                        <p:tav tm="100000">
                                          <p:val>
                                            <p:strVal val="#ppt_h"/>
                                          </p:val>
                                        </p:tav>
                                      </p:tavLst>
                                    </p:anim>
                                    <p:animEffect transition="in" filter="fade">
                                      <p:cBhvr>
                                        <p:cTn id="159" dur="500"/>
                                        <p:tgtEl>
                                          <p:spTgt spid="32"/>
                                        </p:tgtEl>
                                      </p:cBhvr>
                                    </p:animEffect>
                                  </p:childTnLst>
                                </p:cTn>
                              </p:par>
                              <p:par>
                                <p:cTn id="160" presetID="53" presetClass="entr" presetSubtype="16" fill="hold" grpId="0" nodeType="withEffect">
                                  <p:stCondLst>
                                    <p:cond delay="500"/>
                                  </p:stCondLst>
                                  <p:childTnLst>
                                    <p:set>
                                      <p:cBhvr>
                                        <p:cTn id="161" dur="1" fill="hold">
                                          <p:stCondLst>
                                            <p:cond delay="0"/>
                                          </p:stCondLst>
                                        </p:cTn>
                                        <p:tgtEl>
                                          <p:spTgt spid="33"/>
                                        </p:tgtEl>
                                        <p:attrNameLst>
                                          <p:attrName>style.visibility</p:attrName>
                                        </p:attrNameLst>
                                      </p:cBhvr>
                                      <p:to>
                                        <p:strVal val="visible"/>
                                      </p:to>
                                    </p:set>
                                    <p:anim calcmode="lin" valueType="num">
                                      <p:cBhvr>
                                        <p:cTn id="162" dur="500" fill="hold"/>
                                        <p:tgtEl>
                                          <p:spTgt spid="33"/>
                                        </p:tgtEl>
                                        <p:attrNameLst>
                                          <p:attrName>ppt_w</p:attrName>
                                        </p:attrNameLst>
                                      </p:cBhvr>
                                      <p:tavLst>
                                        <p:tav tm="0">
                                          <p:val>
                                            <p:fltVal val="0"/>
                                          </p:val>
                                        </p:tav>
                                        <p:tav tm="100000">
                                          <p:val>
                                            <p:strVal val="#ppt_w"/>
                                          </p:val>
                                        </p:tav>
                                      </p:tavLst>
                                    </p:anim>
                                    <p:anim calcmode="lin" valueType="num">
                                      <p:cBhvr>
                                        <p:cTn id="163" dur="500" fill="hold"/>
                                        <p:tgtEl>
                                          <p:spTgt spid="33"/>
                                        </p:tgtEl>
                                        <p:attrNameLst>
                                          <p:attrName>ppt_h</p:attrName>
                                        </p:attrNameLst>
                                      </p:cBhvr>
                                      <p:tavLst>
                                        <p:tav tm="0">
                                          <p:val>
                                            <p:fltVal val="0"/>
                                          </p:val>
                                        </p:tav>
                                        <p:tav tm="100000">
                                          <p:val>
                                            <p:strVal val="#ppt_h"/>
                                          </p:val>
                                        </p:tav>
                                      </p:tavLst>
                                    </p:anim>
                                    <p:animEffect transition="in" filter="fade">
                                      <p:cBhvr>
                                        <p:cTn id="164" dur="500"/>
                                        <p:tgtEl>
                                          <p:spTgt spid="33"/>
                                        </p:tgtEl>
                                      </p:cBhvr>
                                    </p:animEffect>
                                  </p:childTnLst>
                                </p:cTn>
                              </p:par>
                              <p:par>
                                <p:cTn id="165" presetID="53" presetClass="entr" presetSubtype="16" fill="hold" grpId="0" nodeType="withEffect">
                                  <p:stCondLst>
                                    <p:cond delay="500"/>
                                  </p:stCondLst>
                                  <p:childTnLst>
                                    <p:set>
                                      <p:cBhvr>
                                        <p:cTn id="166" dur="1" fill="hold">
                                          <p:stCondLst>
                                            <p:cond delay="0"/>
                                          </p:stCondLst>
                                        </p:cTn>
                                        <p:tgtEl>
                                          <p:spTgt spid="34"/>
                                        </p:tgtEl>
                                        <p:attrNameLst>
                                          <p:attrName>style.visibility</p:attrName>
                                        </p:attrNameLst>
                                      </p:cBhvr>
                                      <p:to>
                                        <p:strVal val="visible"/>
                                      </p:to>
                                    </p:set>
                                    <p:anim calcmode="lin" valueType="num">
                                      <p:cBhvr>
                                        <p:cTn id="167" dur="500" fill="hold"/>
                                        <p:tgtEl>
                                          <p:spTgt spid="34"/>
                                        </p:tgtEl>
                                        <p:attrNameLst>
                                          <p:attrName>ppt_w</p:attrName>
                                        </p:attrNameLst>
                                      </p:cBhvr>
                                      <p:tavLst>
                                        <p:tav tm="0">
                                          <p:val>
                                            <p:fltVal val="0"/>
                                          </p:val>
                                        </p:tav>
                                        <p:tav tm="100000">
                                          <p:val>
                                            <p:strVal val="#ppt_w"/>
                                          </p:val>
                                        </p:tav>
                                      </p:tavLst>
                                    </p:anim>
                                    <p:anim calcmode="lin" valueType="num">
                                      <p:cBhvr>
                                        <p:cTn id="168" dur="500" fill="hold"/>
                                        <p:tgtEl>
                                          <p:spTgt spid="34"/>
                                        </p:tgtEl>
                                        <p:attrNameLst>
                                          <p:attrName>ppt_h</p:attrName>
                                        </p:attrNameLst>
                                      </p:cBhvr>
                                      <p:tavLst>
                                        <p:tav tm="0">
                                          <p:val>
                                            <p:fltVal val="0"/>
                                          </p:val>
                                        </p:tav>
                                        <p:tav tm="100000">
                                          <p:val>
                                            <p:strVal val="#ppt_h"/>
                                          </p:val>
                                        </p:tav>
                                      </p:tavLst>
                                    </p:anim>
                                    <p:animEffect transition="in" filter="fade">
                                      <p:cBhvr>
                                        <p:cTn id="169" dur="500"/>
                                        <p:tgtEl>
                                          <p:spTgt spid="34"/>
                                        </p:tgtEl>
                                      </p:cBhvr>
                                    </p:animEffect>
                                  </p:childTnLst>
                                </p:cTn>
                              </p:par>
                              <p:par>
                                <p:cTn id="170" presetID="53" presetClass="entr" presetSubtype="16" fill="hold" grpId="0" nodeType="withEffect">
                                  <p:stCondLst>
                                    <p:cond delay="500"/>
                                  </p:stCondLst>
                                  <p:childTnLst>
                                    <p:set>
                                      <p:cBhvr>
                                        <p:cTn id="171" dur="1" fill="hold">
                                          <p:stCondLst>
                                            <p:cond delay="0"/>
                                          </p:stCondLst>
                                        </p:cTn>
                                        <p:tgtEl>
                                          <p:spTgt spid="35"/>
                                        </p:tgtEl>
                                        <p:attrNameLst>
                                          <p:attrName>style.visibility</p:attrName>
                                        </p:attrNameLst>
                                      </p:cBhvr>
                                      <p:to>
                                        <p:strVal val="visible"/>
                                      </p:to>
                                    </p:set>
                                    <p:anim calcmode="lin" valueType="num">
                                      <p:cBhvr>
                                        <p:cTn id="172" dur="500" fill="hold"/>
                                        <p:tgtEl>
                                          <p:spTgt spid="35"/>
                                        </p:tgtEl>
                                        <p:attrNameLst>
                                          <p:attrName>ppt_w</p:attrName>
                                        </p:attrNameLst>
                                      </p:cBhvr>
                                      <p:tavLst>
                                        <p:tav tm="0">
                                          <p:val>
                                            <p:fltVal val="0"/>
                                          </p:val>
                                        </p:tav>
                                        <p:tav tm="100000">
                                          <p:val>
                                            <p:strVal val="#ppt_w"/>
                                          </p:val>
                                        </p:tav>
                                      </p:tavLst>
                                    </p:anim>
                                    <p:anim calcmode="lin" valueType="num">
                                      <p:cBhvr>
                                        <p:cTn id="173" dur="500" fill="hold"/>
                                        <p:tgtEl>
                                          <p:spTgt spid="35"/>
                                        </p:tgtEl>
                                        <p:attrNameLst>
                                          <p:attrName>ppt_h</p:attrName>
                                        </p:attrNameLst>
                                      </p:cBhvr>
                                      <p:tavLst>
                                        <p:tav tm="0">
                                          <p:val>
                                            <p:fltVal val="0"/>
                                          </p:val>
                                        </p:tav>
                                        <p:tav tm="100000">
                                          <p:val>
                                            <p:strVal val="#ppt_h"/>
                                          </p:val>
                                        </p:tav>
                                      </p:tavLst>
                                    </p:anim>
                                    <p:animEffect transition="in" filter="fade">
                                      <p:cBhvr>
                                        <p:cTn id="174" dur="500"/>
                                        <p:tgtEl>
                                          <p:spTgt spid="35"/>
                                        </p:tgtEl>
                                      </p:cBhvr>
                                    </p:animEffect>
                                  </p:childTnLst>
                                </p:cTn>
                              </p:par>
                              <p:par>
                                <p:cTn id="175" presetID="53" presetClass="entr" presetSubtype="16" fill="hold" grpId="0" nodeType="withEffect">
                                  <p:stCondLst>
                                    <p:cond delay="250"/>
                                  </p:stCondLst>
                                  <p:childTnLst>
                                    <p:set>
                                      <p:cBhvr>
                                        <p:cTn id="176" dur="1" fill="hold">
                                          <p:stCondLst>
                                            <p:cond delay="0"/>
                                          </p:stCondLst>
                                        </p:cTn>
                                        <p:tgtEl>
                                          <p:spTgt spid="37"/>
                                        </p:tgtEl>
                                        <p:attrNameLst>
                                          <p:attrName>style.visibility</p:attrName>
                                        </p:attrNameLst>
                                      </p:cBhvr>
                                      <p:to>
                                        <p:strVal val="visible"/>
                                      </p:to>
                                    </p:set>
                                    <p:anim calcmode="lin" valueType="num">
                                      <p:cBhvr>
                                        <p:cTn id="177" dur="500" fill="hold"/>
                                        <p:tgtEl>
                                          <p:spTgt spid="37"/>
                                        </p:tgtEl>
                                        <p:attrNameLst>
                                          <p:attrName>ppt_w</p:attrName>
                                        </p:attrNameLst>
                                      </p:cBhvr>
                                      <p:tavLst>
                                        <p:tav tm="0">
                                          <p:val>
                                            <p:fltVal val="0"/>
                                          </p:val>
                                        </p:tav>
                                        <p:tav tm="100000">
                                          <p:val>
                                            <p:strVal val="#ppt_w"/>
                                          </p:val>
                                        </p:tav>
                                      </p:tavLst>
                                    </p:anim>
                                    <p:anim calcmode="lin" valueType="num">
                                      <p:cBhvr>
                                        <p:cTn id="178" dur="500" fill="hold"/>
                                        <p:tgtEl>
                                          <p:spTgt spid="37"/>
                                        </p:tgtEl>
                                        <p:attrNameLst>
                                          <p:attrName>ppt_h</p:attrName>
                                        </p:attrNameLst>
                                      </p:cBhvr>
                                      <p:tavLst>
                                        <p:tav tm="0">
                                          <p:val>
                                            <p:fltVal val="0"/>
                                          </p:val>
                                        </p:tav>
                                        <p:tav tm="100000">
                                          <p:val>
                                            <p:strVal val="#ppt_h"/>
                                          </p:val>
                                        </p:tav>
                                      </p:tavLst>
                                    </p:anim>
                                    <p:animEffect transition="in" filter="fade">
                                      <p:cBhvr>
                                        <p:cTn id="179" dur="500"/>
                                        <p:tgtEl>
                                          <p:spTgt spid="37"/>
                                        </p:tgtEl>
                                      </p:cBhvr>
                                    </p:animEffect>
                                  </p:childTnLst>
                                </p:cTn>
                              </p:par>
                              <p:par>
                                <p:cTn id="180" presetID="53" presetClass="entr" presetSubtype="16" fill="hold" grpId="0" nodeType="withEffect">
                                  <p:stCondLst>
                                    <p:cond delay="250"/>
                                  </p:stCondLst>
                                  <p:childTnLst>
                                    <p:set>
                                      <p:cBhvr>
                                        <p:cTn id="181" dur="1" fill="hold">
                                          <p:stCondLst>
                                            <p:cond delay="0"/>
                                          </p:stCondLst>
                                        </p:cTn>
                                        <p:tgtEl>
                                          <p:spTgt spid="38"/>
                                        </p:tgtEl>
                                        <p:attrNameLst>
                                          <p:attrName>style.visibility</p:attrName>
                                        </p:attrNameLst>
                                      </p:cBhvr>
                                      <p:to>
                                        <p:strVal val="visible"/>
                                      </p:to>
                                    </p:set>
                                    <p:anim calcmode="lin" valueType="num">
                                      <p:cBhvr>
                                        <p:cTn id="182" dur="500" fill="hold"/>
                                        <p:tgtEl>
                                          <p:spTgt spid="38"/>
                                        </p:tgtEl>
                                        <p:attrNameLst>
                                          <p:attrName>ppt_w</p:attrName>
                                        </p:attrNameLst>
                                      </p:cBhvr>
                                      <p:tavLst>
                                        <p:tav tm="0">
                                          <p:val>
                                            <p:fltVal val="0"/>
                                          </p:val>
                                        </p:tav>
                                        <p:tav tm="100000">
                                          <p:val>
                                            <p:strVal val="#ppt_w"/>
                                          </p:val>
                                        </p:tav>
                                      </p:tavLst>
                                    </p:anim>
                                    <p:anim calcmode="lin" valueType="num">
                                      <p:cBhvr>
                                        <p:cTn id="183" dur="500" fill="hold"/>
                                        <p:tgtEl>
                                          <p:spTgt spid="38"/>
                                        </p:tgtEl>
                                        <p:attrNameLst>
                                          <p:attrName>ppt_h</p:attrName>
                                        </p:attrNameLst>
                                      </p:cBhvr>
                                      <p:tavLst>
                                        <p:tav tm="0">
                                          <p:val>
                                            <p:fltVal val="0"/>
                                          </p:val>
                                        </p:tav>
                                        <p:tav tm="100000">
                                          <p:val>
                                            <p:strVal val="#ppt_h"/>
                                          </p:val>
                                        </p:tav>
                                      </p:tavLst>
                                    </p:anim>
                                    <p:animEffect transition="in" filter="fade">
                                      <p:cBhvr>
                                        <p:cTn id="184" dur="500"/>
                                        <p:tgtEl>
                                          <p:spTgt spid="38"/>
                                        </p:tgtEl>
                                      </p:cBhvr>
                                    </p:animEffect>
                                  </p:childTnLst>
                                </p:cTn>
                              </p:par>
                              <p:par>
                                <p:cTn id="185" presetID="53" presetClass="entr" presetSubtype="16" fill="hold" grpId="0" nodeType="withEffect">
                                  <p:stCondLst>
                                    <p:cond delay="250"/>
                                  </p:stCondLst>
                                  <p:childTnLst>
                                    <p:set>
                                      <p:cBhvr>
                                        <p:cTn id="186" dur="1" fill="hold">
                                          <p:stCondLst>
                                            <p:cond delay="0"/>
                                          </p:stCondLst>
                                        </p:cTn>
                                        <p:tgtEl>
                                          <p:spTgt spid="39"/>
                                        </p:tgtEl>
                                        <p:attrNameLst>
                                          <p:attrName>style.visibility</p:attrName>
                                        </p:attrNameLst>
                                      </p:cBhvr>
                                      <p:to>
                                        <p:strVal val="visible"/>
                                      </p:to>
                                    </p:set>
                                    <p:anim calcmode="lin" valueType="num">
                                      <p:cBhvr>
                                        <p:cTn id="187" dur="500" fill="hold"/>
                                        <p:tgtEl>
                                          <p:spTgt spid="39"/>
                                        </p:tgtEl>
                                        <p:attrNameLst>
                                          <p:attrName>ppt_w</p:attrName>
                                        </p:attrNameLst>
                                      </p:cBhvr>
                                      <p:tavLst>
                                        <p:tav tm="0">
                                          <p:val>
                                            <p:fltVal val="0"/>
                                          </p:val>
                                        </p:tav>
                                        <p:tav tm="100000">
                                          <p:val>
                                            <p:strVal val="#ppt_w"/>
                                          </p:val>
                                        </p:tav>
                                      </p:tavLst>
                                    </p:anim>
                                    <p:anim calcmode="lin" valueType="num">
                                      <p:cBhvr>
                                        <p:cTn id="188" dur="500" fill="hold"/>
                                        <p:tgtEl>
                                          <p:spTgt spid="39"/>
                                        </p:tgtEl>
                                        <p:attrNameLst>
                                          <p:attrName>ppt_h</p:attrName>
                                        </p:attrNameLst>
                                      </p:cBhvr>
                                      <p:tavLst>
                                        <p:tav tm="0">
                                          <p:val>
                                            <p:fltVal val="0"/>
                                          </p:val>
                                        </p:tav>
                                        <p:tav tm="100000">
                                          <p:val>
                                            <p:strVal val="#ppt_h"/>
                                          </p:val>
                                        </p:tav>
                                      </p:tavLst>
                                    </p:anim>
                                    <p:animEffect transition="in" filter="fade">
                                      <p:cBhvr>
                                        <p:cTn id="189" dur="500"/>
                                        <p:tgtEl>
                                          <p:spTgt spid="39"/>
                                        </p:tgtEl>
                                      </p:cBhvr>
                                    </p:animEffect>
                                  </p:childTnLst>
                                </p:cTn>
                              </p:par>
                              <p:par>
                                <p:cTn id="190" presetID="53" presetClass="entr" presetSubtype="16" fill="hold" grpId="0" nodeType="withEffect">
                                  <p:stCondLst>
                                    <p:cond delay="250"/>
                                  </p:stCondLst>
                                  <p:childTnLst>
                                    <p:set>
                                      <p:cBhvr>
                                        <p:cTn id="191" dur="1" fill="hold">
                                          <p:stCondLst>
                                            <p:cond delay="0"/>
                                          </p:stCondLst>
                                        </p:cTn>
                                        <p:tgtEl>
                                          <p:spTgt spid="40"/>
                                        </p:tgtEl>
                                        <p:attrNameLst>
                                          <p:attrName>style.visibility</p:attrName>
                                        </p:attrNameLst>
                                      </p:cBhvr>
                                      <p:to>
                                        <p:strVal val="visible"/>
                                      </p:to>
                                    </p:set>
                                    <p:anim calcmode="lin" valueType="num">
                                      <p:cBhvr>
                                        <p:cTn id="192" dur="500" fill="hold"/>
                                        <p:tgtEl>
                                          <p:spTgt spid="40"/>
                                        </p:tgtEl>
                                        <p:attrNameLst>
                                          <p:attrName>ppt_w</p:attrName>
                                        </p:attrNameLst>
                                      </p:cBhvr>
                                      <p:tavLst>
                                        <p:tav tm="0">
                                          <p:val>
                                            <p:fltVal val="0"/>
                                          </p:val>
                                        </p:tav>
                                        <p:tav tm="100000">
                                          <p:val>
                                            <p:strVal val="#ppt_w"/>
                                          </p:val>
                                        </p:tav>
                                      </p:tavLst>
                                    </p:anim>
                                    <p:anim calcmode="lin" valueType="num">
                                      <p:cBhvr>
                                        <p:cTn id="193" dur="500" fill="hold"/>
                                        <p:tgtEl>
                                          <p:spTgt spid="40"/>
                                        </p:tgtEl>
                                        <p:attrNameLst>
                                          <p:attrName>ppt_h</p:attrName>
                                        </p:attrNameLst>
                                      </p:cBhvr>
                                      <p:tavLst>
                                        <p:tav tm="0">
                                          <p:val>
                                            <p:fltVal val="0"/>
                                          </p:val>
                                        </p:tav>
                                        <p:tav tm="100000">
                                          <p:val>
                                            <p:strVal val="#ppt_h"/>
                                          </p:val>
                                        </p:tav>
                                      </p:tavLst>
                                    </p:anim>
                                    <p:animEffect transition="in" filter="fade">
                                      <p:cBhvr>
                                        <p:cTn id="194" dur="500"/>
                                        <p:tgtEl>
                                          <p:spTgt spid="40"/>
                                        </p:tgtEl>
                                      </p:cBhvr>
                                    </p:animEffect>
                                  </p:childTnLst>
                                </p:cTn>
                              </p:par>
                              <p:par>
                                <p:cTn id="195" presetID="53" presetClass="entr" presetSubtype="16" fill="hold" grpId="0" nodeType="withEffect">
                                  <p:stCondLst>
                                    <p:cond delay="250"/>
                                  </p:stCondLst>
                                  <p:childTnLst>
                                    <p:set>
                                      <p:cBhvr>
                                        <p:cTn id="196" dur="1" fill="hold">
                                          <p:stCondLst>
                                            <p:cond delay="0"/>
                                          </p:stCondLst>
                                        </p:cTn>
                                        <p:tgtEl>
                                          <p:spTgt spid="41"/>
                                        </p:tgtEl>
                                        <p:attrNameLst>
                                          <p:attrName>style.visibility</p:attrName>
                                        </p:attrNameLst>
                                      </p:cBhvr>
                                      <p:to>
                                        <p:strVal val="visible"/>
                                      </p:to>
                                    </p:set>
                                    <p:anim calcmode="lin" valueType="num">
                                      <p:cBhvr>
                                        <p:cTn id="197" dur="500" fill="hold"/>
                                        <p:tgtEl>
                                          <p:spTgt spid="41"/>
                                        </p:tgtEl>
                                        <p:attrNameLst>
                                          <p:attrName>ppt_w</p:attrName>
                                        </p:attrNameLst>
                                      </p:cBhvr>
                                      <p:tavLst>
                                        <p:tav tm="0">
                                          <p:val>
                                            <p:fltVal val="0"/>
                                          </p:val>
                                        </p:tav>
                                        <p:tav tm="100000">
                                          <p:val>
                                            <p:strVal val="#ppt_w"/>
                                          </p:val>
                                        </p:tav>
                                      </p:tavLst>
                                    </p:anim>
                                    <p:anim calcmode="lin" valueType="num">
                                      <p:cBhvr>
                                        <p:cTn id="198" dur="500" fill="hold"/>
                                        <p:tgtEl>
                                          <p:spTgt spid="41"/>
                                        </p:tgtEl>
                                        <p:attrNameLst>
                                          <p:attrName>ppt_h</p:attrName>
                                        </p:attrNameLst>
                                      </p:cBhvr>
                                      <p:tavLst>
                                        <p:tav tm="0">
                                          <p:val>
                                            <p:fltVal val="0"/>
                                          </p:val>
                                        </p:tav>
                                        <p:tav tm="100000">
                                          <p:val>
                                            <p:strVal val="#ppt_h"/>
                                          </p:val>
                                        </p:tav>
                                      </p:tavLst>
                                    </p:anim>
                                    <p:animEffect transition="in" filter="fade">
                                      <p:cBhvr>
                                        <p:cTn id="199" dur="500"/>
                                        <p:tgtEl>
                                          <p:spTgt spid="41"/>
                                        </p:tgtEl>
                                      </p:cBhvr>
                                    </p:animEffect>
                                  </p:childTnLst>
                                </p:cTn>
                              </p:par>
                              <p:par>
                                <p:cTn id="200" presetID="53" presetClass="entr" presetSubtype="16" fill="hold" grpId="0" nodeType="withEffect">
                                  <p:stCondLst>
                                    <p:cond delay="250"/>
                                  </p:stCondLst>
                                  <p:childTnLst>
                                    <p:set>
                                      <p:cBhvr>
                                        <p:cTn id="201" dur="1" fill="hold">
                                          <p:stCondLst>
                                            <p:cond delay="0"/>
                                          </p:stCondLst>
                                        </p:cTn>
                                        <p:tgtEl>
                                          <p:spTgt spid="42"/>
                                        </p:tgtEl>
                                        <p:attrNameLst>
                                          <p:attrName>style.visibility</p:attrName>
                                        </p:attrNameLst>
                                      </p:cBhvr>
                                      <p:to>
                                        <p:strVal val="visible"/>
                                      </p:to>
                                    </p:set>
                                    <p:anim calcmode="lin" valueType="num">
                                      <p:cBhvr>
                                        <p:cTn id="202" dur="500" fill="hold"/>
                                        <p:tgtEl>
                                          <p:spTgt spid="42"/>
                                        </p:tgtEl>
                                        <p:attrNameLst>
                                          <p:attrName>ppt_w</p:attrName>
                                        </p:attrNameLst>
                                      </p:cBhvr>
                                      <p:tavLst>
                                        <p:tav tm="0">
                                          <p:val>
                                            <p:fltVal val="0"/>
                                          </p:val>
                                        </p:tav>
                                        <p:tav tm="100000">
                                          <p:val>
                                            <p:strVal val="#ppt_w"/>
                                          </p:val>
                                        </p:tav>
                                      </p:tavLst>
                                    </p:anim>
                                    <p:anim calcmode="lin" valueType="num">
                                      <p:cBhvr>
                                        <p:cTn id="203" dur="500" fill="hold"/>
                                        <p:tgtEl>
                                          <p:spTgt spid="42"/>
                                        </p:tgtEl>
                                        <p:attrNameLst>
                                          <p:attrName>ppt_h</p:attrName>
                                        </p:attrNameLst>
                                      </p:cBhvr>
                                      <p:tavLst>
                                        <p:tav tm="0">
                                          <p:val>
                                            <p:fltVal val="0"/>
                                          </p:val>
                                        </p:tav>
                                        <p:tav tm="100000">
                                          <p:val>
                                            <p:strVal val="#ppt_h"/>
                                          </p:val>
                                        </p:tav>
                                      </p:tavLst>
                                    </p:anim>
                                    <p:animEffect transition="in" filter="fade">
                                      <p:cBhvr>
                                        <p:cTn id="204" dur="500"/>
                                        <p:tgtEl>
                                          <p:spTgt spid="42"/>
                                        </p:tgtEl>
                                      </p:cBhvr>
                                    </p:animEffect>
                                  </p:childTnLst>
                                </p:cTn>
                              </p:par>
                              <p:par>
                                <p:cTn id="205" presetID="53" presetClass="entr" presetSubtype="16" fill="hold" grpId="0" nodeType="withEffect">
                                  <p:stCondLst>
                                    <p:cond delay="250"/>
                                  </p:stCondLst>
                                  <p:childTnLst>
                                    <p:set>
                                      <p:cBhvr>
                                        <p:cTn id="206" dur="1" fill="hold">
                                          <p:stCondLst>
                                            <p:cond delay="0"/>
                                          </p:stCondLst>
                                        </p:cTn>
                                        <p:tgtEl>
                                          <p:spTgt spid="43"/>
                                        </p:tgtEl>
                                        <p:attrNameLst>
                                          <p:attrName>style.visibility</p:attrName>
                                        </p:attrNameLst>
                                      </p:cBhvr>
                                      <p:to>
                                        <p:strVal val="visible"/>
                                      </p:to>
                                    </p:set>
                                    <p:anim calcmode="lin" valueType="num">
                                      <p:cBhvr>
                                        <p:cTn id="207" dur="500" fill="hold"/>
                                        <p:tgtEl>
                                          <p:spTgt spid="43"/>
                                        </p:tgtEl>
                                        <p:attrNameLst>
                                          <p:attrName>ppt_w</p:attrName>
                                        </p:attrNameLst>
                                      </p:cBhvr>
                                      <p:tavLst>
                                        <p:tav tm="0">
                                          <p:val>
                                            <p:fltVal val="0"/>
                                          </p:val>
                                        </p:tav>
                                        <p:tav tm="100000">
                                          <p:val>
                                            <p:strVal val="#ppt_w"/>
                                          </p:val>
                                        </p:tav>
                                      </p:tavLst>
                                    </p:anim>
                                    <p:anim calcmode="lin" valueType="num">
                                      <p:cBhvr>
                                        <p:cTn id="208" dur="500" fill="hold"/>
                                        <p:tgtEl>
                                          <p:spTgt spid="43"/>
                                        </p:tgtEl>
                                        <p:attrNameLst>
                                          <p:attrName>ppt_h</p:attrName>
                                        </p:attrNameLst>
                                      </p:cBhvr>
                                      <p:tavLst>
                                        <p:tav tm="0">
                                          <p:val>
                                            <p:fltVal val="0"/>
                                          </p:val>
                                        </p:tav>
                                        <p:tav tm="100000">
                                          <p:val>
                                            <p:strVal val="#ppt_h"/>
                                          </p:val>
                                        </p:tav>
                                      </p:tavLst>
                                    </p:anim>
                                    <p:animEffect transition="in" filter="fade">
                                      <p:cBhvr>
                                        <p:cTn id="209" dur="500"/>
                                        <p:tgtEl>
                                          <p:spTgt spid="43"/>
                                        </p:tgtEl>
                                      </p:cBhvr>
                                    </p:animEffect>
                                  </p:childTnLst>
                                </p:cTn>
                              </p:par>
                              <p:par>
                                <p:cTn id="210" presetID="53" presetClass="entr" presetSubtype="16" fill="hold" grpId="0" nodeType="withEffect">
                                  <p:stCondLst>
                                    <p:cond delay="250"/>
                                  </p:stCondLst>
                                  <p:childTnLst>
                                    <p:set>
                                      <p:cBhvr>
                                        <p:cTn id="211" dur="1" fill="hold">
                                          <p:stCondLst>
                                            <p:cond delay="0"/>
                                          </p:stCondLst>
                                        </p:cTn>
                                        <p:tgtEl>
                                          <p:spTgt spid="44"/>
                                        </p:tgtEl>
                                        <p:attrNameLst>
                                          <p:attrName>style.visibility</p:attrName>
                                        </p:attrNameLst>
                                      </p:cBhvr>
                                      <p:to>
                                        <p:strVal val="visible"/>
                                      </p:to>
                                    </p:set>
                                    <p:anim calcmode="lin" valueType="num">
                                      <p:cBhvr>
                                        <p:cTn id="212" dur="500" fill="hold"/>
                                        <p:tgtEl>
                                          <p:spTgt spid="44"/>
                                        </p:tgtEl>
                                        <p:attrNameLst>
                                          <p:attrName>ppt_w</p:attrName>
                                        </p:attrNameLst>
                                      </p:cBhvr>
                                      <p:tavLst>
                                        <p:tav tm="0">
                                          <p:val>
                                            <p:fltVal val="0"/>
                                          </p:val>
                                        </p:tav>
                                        <p:tav tm="100000">
                                          <p:val>
                                            <p:strVal val="#ppt_w"/>
                                          </p:val>
                                        </p:tav>
                                      </p:tavLst>
                                    </p:anim>
                                    <p:anim calcmode="lin" valueType="num">
                                      <p:cBhvr>
                                        <p:cTn id="213" dur="500" fill="hold"/>
                                        <p:tgtEl>
                                          <p:spTgt spid="44"/>
                                        </p:tgtEl>
                                        <p:attrNameLst>
                                          <p:attrName>ppt_h</p:attrName>
                                        </p:attrNameLst>
                                      </p:cBhvr>
                                      <p:tavLst>
                                        <p:tav tm="0">
                                          <p:val>
                                            <p:fltVal val="0"/>
                                          </p:val>
                                        </p:tav>
                                        <p:tav tm="100000">
                                          <p:val>
                                            <p:strVal val="#ppt_h"/>
                                          </p:val>
                                        </p:tav>
                                      </p:tavLst>
                                    </p:anim>
                                    <p:animEffect transition="in" filter="fade">
                                      <p:cBhvr>
                                        <p:cTn id="214" dur="500"/>
                                        <p:tgtEl>
                                          <p:spTgt spid="44"/>
                                        </p:tgtEl>
                                      </p:cBhvr>
                                    </p:animEffect>
                                  </p:childTnLst>
                                </p:cTn>
                              </p:par>
                              <p:par>
                                <p:cTn id="215" presetID="53" presetClass="entr" presetSubtype="16" fill="hold" grpId="0" nodeType="withEffect">
                                  <p:stCondLst>
                                    <p:cond delay="250"/>
                                  </p:stCondLst>
                                  <p:childTnLst>
                                    <p:set>
                                      <p:cBhvr>
                                        <p:cTn id="216" dur="1" fill="hold">
                                          <p:stCondLst>
                                            <p:cond delay="0"/>
                                          </p:stCondLst>
                                        </p:cTn>
                                        <p:tgtEl>
                                          <p:spTgt spid="45"/>
                                        </p:tgtEl>
                                        <p:attrNameLst>
                                          <p:attrName>style.visibility</p:attrName>
                                        </p:attrNameLst>
                                      </p:cBhvr>
                                      <p:to>
                                        <p:strVal val="visible"/>
                                      </p:to>
                                    </p:set>
                                    <p:anim calcmode="lin" valueType="num">
                                      <p:cBhvr>
                                        <p:cTn id="217" dur="500" fill="hold"/>
                                        <p:tgtEl>
                                          <p:spTgt spid="45"/>
                                        </p:tgtEl>
                                        <p:attrNameLst>
                                          <p:attrName>ppt_w</p:attrName>
                                        </p:attrNameLst>
                                      </p:cBhvr>
                                      <p:tavLst>
                                        <p:tav tm="0">
                                          <p:val>
                                            <p:fltVal val="0"/>
                                          </p:val>
                                        </p:tav>
                                        <p:tav tm="100000">
                                          <p:val>
                                            <p:strVal val="#ppt_w"/>
                                          </p:val>
                                        </p:tav>
                                      </p:tavLst>
                                    </p:anim>
                                    <p:anim calcmode="lin" valueType="num">
                                      <p:cBhvr>
                                        <p:cTn id="218" dur="500" fill="hold"/>
                                        <p:tgtEl>
                                          <p:spTgt spid="45"/>
                                        </p:tgtEl>
                                        <p:attrNameLst>
                                          <p:attrName>ppt_h</p:attrName>
                                        </p:attrNameLst>
                                      </p:cBhvr>
                                      <p:tavLst>
                                        <p:tav tm="0">
                                          <p:val>
                                            <p:fltVal val="0"/>
                                          </p:val>
                                        </p:tav>
                                        <p:tav tm="100000">
                                          <p:val>
                                            <p:strVal val="#ppt_h"/>
                                          </p:val>
                                        </p:tav>
                                      </p:tavLst>
                                    </p:anim>
                                    <p:animEffect transition="in" filter="fade">
                                      <p:cBhvr>
                                        <p:cTn id="219" dur="500"/>
                                        <p:tgtEl>
                                          <p:spTgt spid="45"/>
                                        </p:tgtEl>
                                      </p:cBhvr>
                                    </p:animEffect>
                                  </p:childTnLst>
                                </p:cTn>
                              </p:par>
                              <p:par>
                                <p:cTn id="220" presetID="53" presetClass="entr" presetSubtype="16" fill="hold" grpId="0" nodeType="withEffect">
                                  <p:stCondLst>
                                    <p:cond delay="250"/>
                                  </p:stCondLst>
                                  <p:childTnLst>
                                    <p:set>
                                      <p:cBhvr>
                                        <p:cTn id="221" dur="1" fill="hold">
                                          <p:stCondLst>
                                            <p:cond delay="0"/>
                                          </p:stCondLst>
                                        </p:cTn>
                                        <p:tgtEl>
                                          <p:spTgt spid="46"/>
                                        </p:tgtEl>
                                        <p:attrNameLst>
                                          <p:attrName>style.visibility</p:attrName>
                                        </p:attrNameLst>
                                      </p:cBhvr>
                                      <p:to>
                                        <p:strVal val="visible"/>
                                      </p:to>
                                    </p:set>
                                    <p:anim calcmode="lin" valueType="num">
                                      <p:cBhvr>
                                        <p:cTn id="222" dur="500" fill="hold"/>
                                        <p:tgtEl>
                                          <p:spTgt spid="46"/>
                                        </p:tgtEl>
                                        <p:attrNameLst>
                                          <p:attrName>ppt_w</p:attrName>
                                        </p:attrNameLst>
                                      </p:cBhvr>
                                      <p:tavLst>
                                        <p:tav tm="0">
                                          <p:val>
                                            <p:fltVal val="0"/>
                                          </p:val>
                                        </p:tav>
                                        <p:tav tm="100000">
                                          <p:val>
                                            <p:strVal val="#ppt_w"/>
                                          </p:val>
                                        </p:tav>
                                      </p:tavLst>
                                    </p:anim>
                                    <p:anim calcmode="lin" valueType="num">
                                      <p:cBhvr>
                                        <p:cTn id="223" dur="500" fill="hold"/>
                                        <p:tgtEl>
                                          <p:spTgt spid="46"/>
                                        </p:tgtEl>
                                        <p:attrNameLst>
                                          <p:attrName>ppt_h</p:attrName>
                                        </p:attrNameLst>
                                      </p:cBhvr>
                                      <p:tavLst>
                                        <p:tav tm="0">
                                          <p:val>
                                            <p:fltVal val="0"/>
                                          </p:val>
                                        </p:tav>
                                        <p:tav tm="100000">
                                          <p:val>
                                            <p:strVal val="#ppt_h"/>
                                          </p:val>
                                        </p:tav>
                                      </p:tavLst>
                                    </p:anim>
                                    <p:animEffect transition="in" filter="fade">
                                      <p:cBhvr>
                                        <p:cTn id="224" dur="500"/>
                                        <p:tgtEl>
                                          <p:spTgt spid="46"/>
                                        </p:tgtEl>
                                      </p:cBhvr>
                                    </p:animEffect>
                                  </p:childTnLst>
                                </p:cTn>
                              </p:par>
                              <p:par>
                                <p:cTn id="225" presetID="53" presetClass="entr" presetSubtype="16" fill="hold" grpId="0" nodeType="withEffect">
                                  <p:stCondLst>
                                    <p:cond delay="250"/>
                                  </p:stCondLst>
                                  <p:childTnLst>
                                    <p:set>
                                      <p:cBhvr>
                                        <p:cTn id="226" dur="1" fill="hold">
                                          <p:stCondLst>
                                            <p:cond delay="0"/>
                                          </p:stCondLst>
                                        </p:cTn>
                                        <p:tgtEl>
                                          <p:spTgt spid="47"/>
                                        </p:tgtEl>
                                        <p:attrNameLst>
                                          <p:attrName>style.visibility</p:attrName>
                                        </p:attrNameLst>
                                      </p:cBhvr>
                                      <p:to>
                                        <p:strVal val="visible"/>
                                      </p:to>
                                    </p:set>
                                    <p:anim calcmode="lin" valueType="num">
                                      <p:cBhvr>
                                        <p:cTn id="227" dur="500" fill="hold"/>
                                        <p:tgtEl>
                                          <p:spTgt spid="47"/>
                                        </p:tgtEl>
                                        <p:attrNameLst>
                                          <p:attrName>ppt_w</p:attrName>
                                        </p:attrNameLst>
                                      </p:cBhvr>
                                      <p:tavLst>
                                        <p:tav tm="0">
                                          <p:val>
                                            <p:fltVal val="0"/>
                                          </p:val>
                                        </p:tav>
                                        <p:tav tm="100000">
                                          <p:val>
                                            <p:strVal val="#ppt_w"/>
                                          </p:val>
                                        </p:tav>
                                      </p:tavLst>
                                    </p:anim>
                                    <p:anim calcmode="lin" valueType="num">
                                      <p:cBhvr>
                                        <p:cTn id="228" dur="500" fill="hold"/>
                                        <p:tgtEl>
                                          <p:spTgt spid="47"/>
                                        </p:tgtEl>
                                        <p:attrNameLst>
                                          <p:attrName>ppt_h</p:attrName>
                                        </p:attrNameLst>
                                      </p:cBhvr>
                                      <p:tavLst>
                                        <p:tav tm="0">
                                          <p:val>
                                            <p:fltVal val="0"/>
                                          </p:val>
                                        </p:tav>
                                        <p:tav tm="100000">
                                          <p:val>
                                            <p:strVal val="#ppt_h"/>
                                          </p:val>
                                        </p:tav>
                                      </p:tavLst>
                                    </p:anim>
                                    <p:animEffect transition="in" filter="fade">
                                      <p:cBhvr>
                                        <p:cTn id="229" dur="500"/>
                                        <p:tgtEl>
                                          <p:spTgt spid="47"/>
                                        </p:tgtEl>
                                      </p:cBhvr>
                                    </p:animEffect>
                                  </p:childTnLst>
                                </p:cTn>
                              </p:par>
                              <p:par>
                                <p:cTn id="230" presetID="53" presetClass="entr" presetSubtype="16" fill="hold" grpId="0" nodeType="withEffect">
                                  <p:stCondLst>
                                    <p:cond delay="250"/>
                                  </p:stCondLst>
                                  <p:childTnLst>
                                    <p:set>
                                      <p:cBhvr>
                                        <p:cTn id="231" dur="1" fill="hold">
                                          <p:stCondLst>
                                            <p:cond delay="0"/>
                                          </p:stCondLst>
                                        </p:cTn>
                                        <p:tgtEl>
                                          <p:spTgt spid="48"/>
                                        </p:tgtEl>
                                        <p:attrNameLst>
                                          <p:attrName>style.visibility</p:attrName>
                                        </p:attrNameLst>
                                      </p:cBhvr>
                                      <p:to>
                                        <p:strVal val="visible"/>
                                      </p:to>
                                    </p:set>
                                    <p:anim calcmode="lin" valueType="num">
                                      <p:cBhvr>
                                        <p:cTn id="232" dur="500" fill="hold"/>
                                        <p:tgtEl>
                                          <p:spTgt spid="48"/>
                                        </p:tgtEl>
                                        <p:attrNameLst>
                                          <p:attrName>ppt_w</p:attrName>
                                        </p:attrNameLst>
                                      </p:cBhvr>
                                      <p:tavLst>
                                        <p:tav tm="0">
                                          <p:val>
                                            <p:fltVal val="0"/>
                                          </p:val>
                                        </p:tav>
                                        <p:tav tm="100000">
                                          <p:val>
                                            <p:strVal val="#ppt_w"/>
                                          </p:val>
                                        </p:tav>
                                      </p:tavLst>
                                    </p:anim>
                                    <p:anim calcmode="lin" valueType="num">
                                      <p:cBhvr>
                                        <p:cTn id="233" dur="500" fill="hold"/>
                                        <p:tgtEl>
                                          <p:spTgt spid="48"/>
                                        </p:tgtEl>
                                        <p:attrNameLst>
                                          <p:attrName>ppt_h</p:attrName>
                                        </p:attrNameLst>
                                      </p:cBhvr>
                                      <p:tavLst>
                                        <p:tav tm="0">
                                          <p:val>
                                            <p:fltVal val="0"/>
                                          </p:val>
                                        </p:tav>
                                        <p:tav tm="100000">
                                          <p:val>
                                            <p:strVal val="#ppt_h"/>
                                          </p:val>
                                        </p:tav>
                                      </p:tavLst>
                                    </p:anim>
                                    <p:animEffect transition="in" filter="fade">
                                      <p:cBhvr>
                                        <p:cTn id="234" dur="500"/>
                                        <p:tgtEl>
                                          <p:spTgt spid="48"/>
                                        </p:tgtEl>
                                      </p:cBhvr>
                                    </p:animEffect>
                                  </p:childTnLst>
                                </p:cTn>
                              </p:par>
                              <p:par>
                                <p:cTn id="235" presetID="53" presetClass="entr" presetSubtype="16" fill="hold" grpId="0" nodeType="withEffect">
                                  <p:stCondLst>
                                    <p:cond delay="250"/>
                                  </p:stCondLst>
                                  <p:childTnLst>
                                    <p:set>
                                      <p:cBhvr>
                                        <p:cTn id="236" dur="1" fill="hold">
                                          <p:stCondLst>
                                            <p:cond delay="0"/>
                                          </p:stCondLst>
                                        </p:cTn>
                                        <p:tgtEl>
                                          <p:spTgt spid="49"/>
                                        </p:tgtEl>
                                        <p:attrNameLst>
                                          <p:attrName>style.visibility</p:attrName>
                                        </p:attrNameLst>
                                      </p:cBhvr>
                                      <p:to>
                                        <p:strVal val="visible"/>
                                      </p:to>
                                    </p:set>
                                    <p:anim calcmode="lin" valueType="num">
                                      <p:cBhvr>
                                        <p:cTn id="237" dur="500" fill="hold"/>
                                        <p:tgtEl>
                                          <p:spTgt spid="49"/>
                                        </p:tgtEl>
                                        <p:attrNameLst>
                                          <p:attrName>ppt_w</p:attrName>
                                        </p:attrNameLst>
                                      </p:cBhvr>
                                      <p:tavLst>
                                        <p:tav tm="0">
                                          <p:val>
                                            <p:fltVal val="0"/>
                                          </p:val>
                                        </p:tav>
                                        <p:tav tm="100000">
                                          <p:val>
                                            <p:strVal val="#ppt_w"/>
                                          </p:val>
                                        </p:tav>
                                      </p:tavLst>
                                    </p:anim>
                                    <p:anim calcmode="lin" valueType="num">
                                      <p:cBhvr>
                                        <p:cTn id="238" dur="500" fill="hold"/>
                                        <p:tgtEl>
                                          <p:spTgt spid="49"/>
                                        </p:tgtEl>
                                        <p:attrNameLst>
                                          <p:attrName>ppt_h</p:attrName>
                                        </p:attrNameLst>
                                      </p:cBhvr>
                                      <p:tavLst>
                                        <p:tav tm="0">
                                          <p:val>
                                            <p:fltVal val="0"/>
                                          </p:val>
                                        </p:tav>
                                        <p:tav tm="100000">
                                          <p:val>
                                            <p:strVal val="#ppt_h"/>
                                          </p:val>
                                        </p:tav>
                                      </p:tavLst>
                                    </p:anim>
                                    <p:animEffect transition="in" filter="fade">
                                      <p:cBhvr>
                                        <p:cTn id="239" dur="500"/>
                                        <p:tgtEl>
                                          <p:spTgt spid="49"/>
                                        </p:tgtEl>
                                      </p:cBhvr>
                                    </p:animEffect>
                                  </p:childTnLst>
                                </p:cTn>
                              </p:par>
                              <p:par>
                                <p:cTn id="240" presetID="53" presetClass="entr" presetSubtype="16" fill="hold" grpId="0" nodeType="withEffect">
                                  <p:stCondLst>
                                    <p:cond delay="0"/>
                                  </p:stCondLst>
                                  <p:childTnLst>
                                    <p:set>
                                      <p:cBhvr>
                                        <p:cTn id="241" dur="1" fill="hold">
                                          <p:stCondLst>
                                            <p:cond delay="0"/>
                                          </p:stCondLst>
                                        </p:cTn>
                                        <p:tgtEl>
                                          <p:spTgt spid="50"/>
                                        </p:tgtEl>
                                        <p:attrNameLst>
                                          <p:attrName>style.visibility</p:attrName>
                                        </p:attrNameLst>
                                      </p:cBhvr>
                                      <p:to>
                                        <p:strVal val="visible"/>
                                      </p:to>
                                    </p:set>
                                    <p:anim calcmode="lin" valueType="num">
                                      <p:cBhvr>
                                        <p:cTn id="242" dur="500" fill="hold"/>
                                        <p:tgtEl>
                                          <p:spTgt spid="50"/>
                                        </p:tgtEl>
                                        <p:attrNameLst>
                                          <p:attrName>ppt_w</p:attrName>
                                        </p:attrNameLst>
                                      </p:cBhvr>
                                      <p:tavLst>
                                        <p:tav tm="0">
                                          <p:val>
                                            <p:fltVal val="0"/>
                                          </p:val>
                                        </p:tav>
                                        <p:tav tm="100000">
                                          <p:val>
                                            <p:strVal val="#ppt_w"/>
                                          </p:val>
                                        </p:tav>
                                      </p:tavLst>
                                    </p:anim>
                                    <p:anim calcmode="lin" valueType="num">
                                      <p:cBhvr>
                                        <p:cTn id="243" dur="500" fill="hold"/>
                                        <p:tgtEl>
                                          <p:spTgt spid="50"/>
                                        </p:tgtEl>
                                        <p:attrNameLst>
                                          <p:attrName>ppt_h</p:attrName>
                                        </p:attrNameLst>
                                      </p:cBhvr>
                                      <p:tavLst>
                                        <p:tav tm="0">
                                          <p:val>
                                            <p:fltVal val="0"/>
                                          </p:val>
                                        </p:tav>
                                        <p:tav tm="100000">
                                          <p:val>
                                            <p:strVal val="#ppt_h"/>
                                          </p:val>
                                        </p:tav>
                                      </p:tavLst>
                                    </p:anim>
                                    <p:animEffect transition="in" filter="fade">
                                      <p:cBhvr>
                                        <p:cTn id="244" dur="500"/>
                                        <p:tgtEl>
                                          <p:spTgt spid="50"/>
                                        </p:tgtEl>
                                      </p:cBhvr>
                                    </p:animEffect>
                                  </p:childTnLst>
                                </p:cTn>
                              </p:par>
                              <p:par>
                                <p:cTn id="245" presetID="53" presetClass="entr" presetSubtype="16" fill="hold" grpId="0" nodeType="withEffect">
                                  <p:stCondLst>
                                    <p:cond delay="0"/>
                                  </p:stCondLst>
                                  <p:childTnLst>
                                    <p:set>
                                      <p:cBhvr>
                                        <p:cTn id="246" dur="1" fill="hold">
                                          <p:stCondLst>
                                            <p:cond delay="0"/>
                                          </p:stCondLst>
                                        </p:cTn>
                                        <p:tgtEl>
                                          <p:spTgt spid="51"/>
                                        </p:tgtEl>
                                        <p:attrNameLst>
                                          <p:attrName>style.visibility</p:attrName>
                                        </p:attrNameLst>
                                      </p:cBhvr>
                                      <p:to>
                                        <p:strVal val="visible"/>
                                      </p:to>
                                    </p:set>
                                    <p:anim calcmode="lin" valueType="num">
                                      <p:cBhvr>
                                        <p:cTn id="247" dur="500" fill="hold"/>
                                        <p:tgtEl>
                                          <p:spTgt spid="51"/>
                                        </p:tgtEl>
                                        <p:attrNameLst>
                                          <p:attrName>ppt_w</p:attrName>
                                        </p:attrNameLst>
                                      </p:cBhvr>
                                      <p:tavLst>
                                        <p:tav tm="0">
                                          <p:val>
                                            <p:fltVal val="0"/>
                                          </p:val>
                                        </p:tav>
                                        <p:tav tm="100000">
                                          <p:val>
                                            <p:strVal val="#ppt_w"/>
                                          </p:val>
                                        </p:tav>
                                      </p:tavLst>
                                    </p:anim>
                                    <p:anim calcmode="lin" valueType="num">
                                      <p:cBhvr>
                                        <p:cTn id="248" dur="500" fill="hold"/>
                                        <p:tgtEl>
                                          <p:spTgt spid="51"/>
                                        </p:tgtEl>
                                        <p:attrNameLst>
                                          <p:attrName>ppt_h</p:attrName>
                                        </p:attrNameLst>
                                      </p:cBhvr>
                                      <p:tavLst>
                                        <p:tav tm="0">
                                          <p:val>
                                            <p:fltVal val="0"/>
                                          </p:val>
                                        </p:tav>
                                        <p:tav tm="100000">
                                          <p:val>
                                            <p:strVal val="#ppt_h"/>
                                          </p:val>
                                        </p:tav>
                                      </p:tavLst>
                                    </p:anim>
                                    <p:animEffect transition="in" filter="fade">
                                      <p:cBhvr>
                                        <p:cTn id="249" dur="500"/>
                                        <p:tgtEl>
                                          <p:spTgt spid="51"/>
                                        </p:tgtEl>
                                      </p:cBhvr>
                                    </p:animEffect>
                                  </p:childTnLst>
                                </p:cTn>
                              </p:par>
                              <p:par>
                                <p:cTn id="250" presetID="53" presetClass="entr" presetSubtype="16" fill="hold" grpId="0" nodeType="withEffect">
                                  <p:stCondLst>
                                    <p:cond delay="0"/>
                                  </p:stCondLst>
                                  <p:childTnLst>
                                    <p:set>
                                      <p:cBhvr>
                                        <p:cTn id="251" dur="1" fill="hold">
                                          <p:stCondLst>
                                            <p:cond delay="0"/>
                                          </p:stCondLst>
                                        </p:cTn>
                                        <p:tgtEl>
                                          <p:spTgt spid="52"/>
                                        </p:tgtEl>
                                        <p:attrNameLst>
                                          <p:attrName>style.visibility</p:attrName>
                                        </p:attrNameLst>
                                      </p:cBhvr>
                                      <p:to>
                                        <p:strVal val="visible"/>
                                      </p:to>
                                    </p:set>
                                    <p:anim calcmode="lin" valueType="num">
                                      <p:cBhvr>
                                        <p:cTn id="252" dur="500" fill="hold"/>
                                        <p:tgtEl>
                                          <p:spTgt spid="52"/>
                                        </p:tgtEl>
                                        <p:attrNameLst>
                                          <p:attrName>ppt_w</p:attrName>
                                        </p:attrNameLst>
                                      </p:cBhvr>
                                      <p:tavLst>
                                        <p:tav tm="0">
                                          <p:val>
                                            <p:fltVal val="0"/>
                                          </p:val>
                                        </p:tav>
                                        <p:tav tm="100000">
                                          <p:val>
                                            <p:strVal val="#ppt_w"/>
                                          </p:val>
                                        </p:tav>
                                      </p:tavLst>
                                    </p:anim>
                                    <p:anim calcmode="lin" valueType="num">
                                      <p:cBhvr>
                                        <p:cTn id="253" dur="500" fill="hold"/>
                                        <p:tgtEl>
                                          <p:spTgt spid="52"/>
                                        </p:tgtEl>
                                        <p:attrNameLst>
                                          <p:attrName>ppt_h</p:attrName>
                                        </p:attrNameLst>
                                      </p:cBhvr>
                                      <p:tavLst>
                                        <p:tav tm="0">
                                          <p:val>
                                            <p:fltVal val="0"/>
                                          </p:val>
                                        </p:tav>
                                        <p:tav tm="100000">
                                          <p:val>
                                            <p:strVal val="#ppt_h"/>
                                          </p:val>
                                        </p:tav>
                                      </p:tavLst>
                                    </p:anim>
                                    <p:animEffect transition="in" filter="fade">
                                      <p:cBhvr>
                                        <p:cTn id="254" dur="500"/>
                                        <p:tgtEl>
                                          <p:spTgt spid="52"/>
                                        </p:tgtEl>
                                      </p:cBhvr>
                                    </p:animEffect>
                                  </p:childTnLst>
                                </p:cTn>
                              </p:par>
                              <p:par>
                                <p:cTn id="255" presetID="53" presetClass="entr" presetSubtype="16" fill="hold" grpId="0" nodeType="withEffect">
                                  <p:stCondLst>
                                    <p:cond delay="0"/>
                                  </p:stCondLst>
                                  <p:childTnLst>
                                    <p:set>
                                      <p:cBhvr>
                                        <p:cTn id="256" dur="1" fill="hold">
                                          <p:stCondLst>
                                            <p:cond delay="0"/>
                                          </p:stCondLst>
                                        </p:cTn>
                                        <p:tgtEl>
                                          <p:spTgt spid="53"/>
                                        </p:tgtEl>
                                        <p:attrNameLst>
                                          <p:attrName>style.visibility</p:attrName>
                                        </p:attrNameLst>
                                      </p:cBhvr>
                                      <p:to>
                                        <p:strVal val="visible"/>
                                      </p:to>
                                    </p:set>
                                    <p:anim calcmode="lin" valueType="num">
                                      <p:cBhvr>
                                        <p:cTn id="257" dur="500" fill="hold"/>
                                        <p:tgtEl>
                                          <p:spTgt spid="53"/>
                                        </p:tgtEl>
                                        <p:attrNameLst>
                                          <p:attrName>ppt_w</p:attrName>
                                        </p:attrNameLst>
                                      </p:cBhvr>
                                      <p:tavLst>
                                        <p:tav tm="0">
                                          <p:val>
                                            <p:fltVal val="0"/>
                                          </p:val>
                                        </p:tav>
                                        <p:tav tm="100000">
                                          <p:val>
                                            <p:strVal val="#ppt_w"/>
                                          </p:val>
                                        </p:tav>
                                      </p:tavLst>
                                    </p:anim>
                                    <p:anim calcmode="lin" valueType="num">
                                      <p:cBhvr>
                                        <p:cTn id="258" dur="500" fill="hold"/>
                                        <p:tgtEl>
                                          <p:spTgt spid="53"/>
                                        </p:tgtEl>
                                        <p:attrNameLst>
                                          <p:attrName>ppt_h</p:attrName>
                                        </p:attrNameLst>
                                      </p:cBhvr>
                                      <p:tavLst>
                                        <p:tav tm="0">
                                          <p:val>
                                            <p:fltVal val="0"/>
                                          </p:val>
                                        </p:tav>
                                        <p:tav tm="100000">
                                          <p:val>
                                            <p:strVal val="#ppt_h"/>
                                          </p:val>
                                        </p:tav>
                                      </p:tavLst>
                                    </p:anim>
                                    <p:animEffect transition="in" filter="fade">
                                      <p:cBhvr>
                                        <p:cTn id="259" dur="500"/>
                                        <p:tgtEl>
                                          <p:spTgt spid="53"/>
                                        </p:tgtEl>
                                      </p:cBhvr>
                                    </p:animEffect>
                                  </p:childTnLst>
                                </p:cTn>
                              </p:par>
                              <p:par>
                                <p:cTn id="260" presetID="53" presetClass="entr" presetSubtype="16" fill="hold" grpId="0" nodeType="withEffect">
                                  <p:stCondLst>
                                    <p:cond delay="0"/>
                                  </p:stCondLst>
                                  <p:childTnLst>
                                    <p:set>
                                      <p:cBhvr>
                                        <p:cTn id="261" dur="1" fill="hold">
                                          <p:stCondLst>
                                            <p:cond delay="0"/>
                                          </p:stCondLst>
                                        </p:cTn>
                                        <p:tgtEl>
                                          <p:spTgt spid="54"/>
                                        </p:tgtEl>
                                        <p:attrNameLst>
                                          <p:attrName>style.visibility</p:attrName>
                                        </p:attrNameLst>
                                      </p:cBhvr>
                                      <p:to>
                                        <p:strVal val="visible"/>
                                      </p:to>
                                    </p:set>
                                    <p:anim calcmode="lin" valueType="num">
                                      <p:cBhvr>
                                        <p:cTn id="262" dur="500" fill="hold"/>
                                        <p:tgtEl>
                                          <p:spTgt spid="54"/>
                                        </p:tgtEl>
                                        <p:attrNameLst>
                                          <p:attrName>ppt_w</p:attrName>
                                        </p:attrNameLst>
                                      </p:cBhvr>
                                      <p:tavLst>
                                        <p:tav tm="0">
                                          <p:val>
                                            <p:fltVal val="0"/>
                                          </p:val>
                                        </p:tav>
                                        <p:tav tm="100000">
                                          <p:val>
                                            <p:strVal val="#ppt_w"/>
                                          </p:val>
                                        </p:tav>
                                      </p:tavLst>
                                    </p:anim>
                                    <p:anim calcmode="lin" valueType="num">
                                      <p:cBhvr>
                                        <p:cTn id="263" dur="500" fill="hold"/>
                                        <p:tgtEl>
                                          <p:spTgt spid="54"/>
                                        </p:tgtEl>
                                        <p:attrNameLst>
                                          <p:attrName>ppt_h</p:attrName>
                                        </p:attrNameLst>
                                      </p:cBhvr>
                                      <p:tavLst>
                                        <p:tav tm="0">
                                          <p:val>
                                            <p:fltVal val="0"/>
                                          </p:val>
                                        </p:tav>
                                        <p:tav tm="100000">
                                          <p:val>
                                            <p:strVal val="#ppt_h"/>
                                          </p:val>
                                        </p:tav>
                                      </p:tavLst>
                                    </p:anim>
                                    <p:animEffect transition="in" filter="fade">
                                      <p:cBhvr>
                                        <p:cTn id="264"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Cover">
    <p:bg>
      <p:bgPr>
        <a:solidFill>
          <a:schemeClr val="accent1"/>
        </a:solidFill>
        <a:effectLst/>
      </p:bgPr>
    </p:bg>
    <p:spTree>
      <p:nvGrpSpPr>
        <p:cNvPr id="1" name=""/>
        <p:cNvGrpSpPr/>
        <p:nvPr/>
      </p:nvGrpSpPr>
      <p:grpSpPr>
        <a:xfrm>
          <a:off x="0" y="0"/>
          <a:ext cx="0" cy="0"/>
          <a:chOff x="0" y="0"/>
          <a:chExt cx="0" cy="0"/>
        </a:xfrm>
      </p:grpSpPr>
      <p:sp>
        <p:nvSpPr>
          <p:cNvPr id="2" name="Freeform 112"/>
          <p:cNvSpPr>
            <a:spLocks/>
          </p:cNvSpPr>
          <p:nvPr userDrawn="1"/>
        </p:nvSpPr>
        <p:spPr bwMode="auto">
          <a:xfrm>
            <a:off x="5705474" y="3117851"/>
            <a:ext cx="2166938" cy="2165350"/>
          </a:xfrm>
          <a:custGeom>
            <a:avLst/>
            <a:gdLst>
              <a:gd name="T0" fmla="*/ 0 w 490"/>
              <a:gd name="T1" fmla="*/ 245 h 490"/>
              <a:gd name="T2" fmla="*/ 245 w 490"/>
              <a:gd name="T3" fmla="*/ 0 h 490"/>
              <a:gd name="T4" fmla="*/ 490 w 490"/>
              <a:gd name="T5" fmla="*/ 245 h 490"/>
              <a:gd name="T6" fmla="*/ 245 w 490"/>
              <a:gd name="T7" fmla="*/ 490 h 490"/>
              <a:gd name="T8" fmla="*/ 0 w 490"/>
              <a:gd name="T9" fmla="*/ 245 h 490"/>
            </a:gdLst>
            <a:ahLst/>
            <a:cxnLst>
              <a:cxn ang="0">
                <a:pos x="T0" y="T1"/>
              </a:cxn>
              <a:cxn ang="0">
                <a:pos x="T2" y="T3"/>
              </a:cxn>
              <a:cxn ang="0">
                <a:pos x="T4" y="T5"/>
              </a:cxn>
              <a:cxn ang="0">
                <a:pos x="T6" y="T7"/>
              </a:cxn>
              <a:cxn ang="0">
                <a:pos x="T8" y="T9"/>
              </a:cxn>
            </a:cxnLst>
            <a:rect l="0" t="0" r="r" b="b"/>
            <a:pathLst>
              <a:path w="490" h="490">
                <a:moveTo>
                  <a:pt x="0" y="245"/>
                </a:moveTo>
                <a:cubicBezTo>
                  <a:pt x="0" y="110"/>
                  <a:pt x="110" y="0"/>
                  <a:pt x="245" y="0"/>
                </a:cubicBezTo>
                <a:cubicBezTo>
                  <a:pt x="380" y="0"/>
                  <a:pt x="490" y="109"/>
                  <a:pt x="490" y="245"/>
                </a:cubicBezTo>
                <a:cubicBezTo>
                  <a:pt x="490" y="380"/>
                  <a:pt x="381" y="490"/>
                  <a:pt x="245" y="490"/>
                </a:cubicBezTo>
                <a:cubicBezTo>
                  <a:pt x="110" y="490"/>
                  <a:pt x="0" y="380"/>
                  <a:pt x="0" y="245"/>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Freeform 113"/>
          <p:cNvSpPr>
            <a:spLocks/>
          </p:cNvSpPr>
          <p:nvPr userDrawn="1"/>
        </p:nvSpPr>
        <p:spPr bwMode="auto">
          <a:xfrm>
            <a:off x="4724081" y="1220788"/>
            <a:ext cx="1193800" cy="1193800"/>
          </a:xfrm>
          <a:custGeom>
            <a:avLst/>
            <a:gdLst>
              <a:gd name="T0" fmla="*/ 0 w 270"/>
              <a:gd name="T1" fmla="*/ 135 h 270"/>
              <a:gd name="T2" fmla="*/ 134 w 270"/>
              <a:gd name="T3" fmla="*/ 0 h 270"/>
              <a:gd name="T4" fmla="*/ 270 w 270"/>
              <a:gd name="T5" fmla="*/ 135 h 270"/>
              <a:gd name="T6" fmla="*/ 135 w 270"/>
              <a:gd name="T7" fmla="*/ 270 h 270"/>
              <a:gd name="T8" fmla="*/ 0 w 270"/>
              <a:gd name="T9" fmla="*/ 135 h 270"/>
            </a:gdLst>
            <a:ahLst/>
            <a:cxnLst>
              <a:cxn ang="0">
                <a:pos x="T0" y="T1"/>
              </a:cxn>
              <a:cxn ang="0">
                <a:pos x="T2" y="T3"/>
              </a:cxn>
              <a:cxn ang="0">
                <a:pos x="T4" y="T5"/>
              </a:cxn>
              <a:cxn ang="0">
                <a:pos x="T6" y="T7"/>
              </a:cxn>
              <a:cxn ang="0">
                <a:pos x="T8" y="T9"/>
              </a:cxn>
            </a:cxnLst>
            <a:rect l="0" t="0" r="r" b="b"/>
            <a:pathLst>
              <a:path w="270" h="270">
                <a:moveTo>
                  <a:pt x="0" y="135"/>
                </a:moveTo>
                <a:cubicBezTo>
                  <a:pt x="0" y="60"/>
                  <a:pt x="60" y="0"/>
                  <a:pt x="134" y="0"/>
                </a:cubicBezTo>
                <a:cubicBezTo>
                  <a:pt x="209" y="0"/>
                  <a:pt x="270" y="60"/>
                  <a:pt x="270" y="135"/>
                </a:cubicBezTo>
                <a:cubicBezTo>
                  <a:pt x="270" y="209"/>
                  <a:pt x="209" y="270"/>
                  <a:pt x="135" y="270"/>
                </a:cubicBezTo>
                <a:cubicBezTo>
                  <a:pt x="60" y="270"/>
                  <a:pt x="0" y="209"/>
                  <a:pt x="0" y="135"/>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Oval 114"/>
          <p:cNvSpPr>
            <a:spLocks noChangeArrowheads="1"/>
          </p:cNvSpPr>
          <p:nvPr userDrawn="1"/>
        </p:nvSpPr>
        <p:spPr bwMode="auto">
          <a:xfrm>
            <a:off x="2993071" y="809626"/>
            <a:ext cx="920750" cy="920750"/>
          </a:xfrm>
          <a:prstGeom prst="ellipse">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Oval 115"/>
          <p:cNvSpPr>
            <a:spLocks noChangeArrowheads="1"/>
          </p:cNvSpPr>
          <p:nvPr userDrawn="1"/>
        </p:nvSpPr>
        <p:spPr bwMode="auto">
          <a:xfrm>
            <a:off x="2329496" y="3789363"/>
            <a:ext cx="430213" cy="428625"/>
          </a:xfrm>
          <a:prstGeom prst="ellipse">
            <a:avLst/>
          </a:pr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116"/>
          <p:cNvSpPr>
            <a:spLocks/>
          </p:cNvSpPr>
          <p:nvPr userDrawn="1"/>
        </p:nvSpPr>
        <p:spPr bwMode="auto">
          <a:xfrm>
            <a:off x="2485071" y="1631951"/>
            <a:ext cx="561975" cy="566738"/>
          </a:xfrm>
          <a:custGeom>
            <a:avLst/>
            <a:gdLst>
              <a:gd name="T0" fmla="*/ 0 w 127"/>
              <a:gd name="T1" fmla="*/ 64 h 128"/>
              <a:gd name="T2" fmla="*/ 64 w 127"/>
              <a:gd name="T3" fmla="*/ 0 h 128"/>
              <a:gd name="T4" fmla="*/ 127 w 127"/>
              <a:gd name="T5" fmla="*/ 64 h 128"/>
              <a:gd name="T6" fmla="*/ 64 w 127"/>
              <a:gd name="T7" fmla="*/ 128 h 128"/>
              <a:gd name="T8" fmla="*/ 0 w 127"/>
              <a:gd name="T9" fmla="*/ 64 h 128"/>
            </a:gdLst>
            <a:ahLst/>
            <a:cxnLst>
              <a:cxn ang="0">
                <a:pos x="T0" y="T1"/>
              </a:cxn>
              <a:cxn ang="0">
                <a:pos x="T2" y="T3"/>
              </a:cxn>
              <a:cxn ang="0">
                <a:pos x="T4" y="T5"/>
              </a:cxn>
              <a:cxn ang="0">
                <a:pos x="T6" y="T7"/>
              </a:cxn>
              <a:cxn ang="0">
                <a:pos x="T8" y="T9"/>
              </a:cxn>
            </a:cxnLst>
            <a:rect l="0" t="0" r="r" b="b"/>
            <a:pathLst>
              <a:path w="127" h="128">
                <a:moveTo>
                  <a:pt x="0" y="64"/>
                </a:moveTo>
                <a:cubicBezTo>
                  <a:pt x="0" y="29"/>
                  <a:pt x="28" y="1"/>
                  <a:pt x="64" y="0"/>
                </a:cubicBezTo>
                <a:cubicBezTo>
                  <a:pt x="99" y="0"/>
                  <a:pt x="127" y="29"/>
                  <a:pt x="127" y="64"/>
                </a:cubicBezTo>
                <a:cubicBezTo>
                  <a:pt x="127" y="99"/>
                  <a:pt x="99" y="128"/>
                  <a:pt x="64" y="128"/>
                </a:cubicBezTo>
                <a:cubicBezTo>
                  <a:pt x="29" y="128"/>
                  <a:pt x="0" y="99"/>
                  <a:pt x="0" y="64"/>
                </a:cubicBezTo>
                <a:close/>
              </a:path>
            </a:pathLst>
          </a:custGeom>
          <a:solidFill>
            <a:schemeClr val="bg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117"/>
          <p:cNvSpPr>
            <a:spLocks/>
          </p:cNvSpPr>
          <p:nvPr userDrawn="1"/>
        </p:nvSpPr>
        <p:spPr bwMode="auto">
          <a:xfrm>
            <a:off x="3016249" y="4968876"/>
            <a:ext cx="1314450" cy="1308100"/>
          </a:xfrm>
          <a:custGeom>
            <a:avLst/>
            <a:gdLst>
              <a:gd name="T0" fmla="*/ 0 w 297"/>
              <a:gd name="T1" fmla="*/ 148 h 296"/>
              <a:gd name="T2" fmla="*/ 148 w 297"/>
              <a:gd name="T3" fmla="*/ 0 h 296"/>
              <a:gd name="T4" fmla="*/ 297 w 297"/>
              <a:gd name="T5" fmla="*/ 148 h 296"/>
              <a:gd name="T6" fmla="*/ 149 w 297"/>
              <a:gd name="T7" fmla="*/ 296 h 296"/>
              <a:gd name="T8" fmla="*/ 0 w 297"/>
              <a:gd name="T9" fmla="*/ 148 h 296"/>
            </a:gdLst>
            <a:ahLst/>
            <a:cxnLst>
              <a:cxn ang="0">
                <a:pos x="T0" y="T1"/>
              </a:cxn>
              <a:cxn ang="0">
                <a:pos x="T2" y="T3"/>
              </a:cxn>
              <a:cxn ang="0">
                <a:pos x="T4" y="T5"/>
              </a:cxn>
              <a:cxn ang="0">
                <a:pos x="T6" y="T7"/>
              </a:cxn>
              <a:cxn ang="0">
                <a:pos x="T8" y="T9"/>
              </a:cxn>
            </a:cxnLst>
            <a:rect l="0" t="0" r="r" b="b"/>
            <a:pathLst>
              <a:path w="297" h="296">
                <a:moveTo>
                  <a:pt x="0" y="148"/>
                </a:moveTo>
                <a:cubicBezTo>
                  <a:pt x="0" y="66"/>
                  <a:pt x="67" y="0"/>
                  <a:pt x="148" y="0"/>
                </a:cubicBezTo>
                <a:cubicBezTo>
                  <a:pt x="230" y="0"/>
                  <a:pt x="297" y="66"/>
                  <a:pt x="297" y="148"/>
                </a:cubicBezTo>
                <a:cubicBezTo>
                  <a:pt x="297" y="230"/>
                  <a:pt x="230" y="296"/>
                  <a:pt x="149" y="296"/>
                </a:cubicBezTo>
                <a:cubicBezTo>
                  <a:pt x="67" y="296"/>
                  <a:pt x="0" y="230"/>
                  <a:pt x="0" y="148"/>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Oval 118"/>
          <p:cNvSpPr>
            <a:spLocks noChangeArrowheads="1"/>
          </p:cNvSpPr>
          <p:nvPr userDrawn="1"/>
        </p:nvSpPr>
        <p:spPr bwMode="auto">
          <a:xfrm>
            <a:off x="2683509" y="2998788"/>
            <a:ext cx="279400" cy="282575"/>
          </a:xfrm>
          <a:prstGeom prst="ellipse">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119"/>
          <p:cNvSpPr>
            <a:spLocks noChangeArrowheads="1"/>
          </p:cNvSpPr>
          <p:nvPr userDrawn="1"/>
        </p:nvSpPr>
        <p:spPr bwMode="auto">
          <a:xfrm>
            <a:off x="3113404" y="3987801"/>
            <a:ext cx="473075" cy="473075"/>
          </a:xfrm>
          <a:prstGeom prst="ellipse">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20"/>
          <p:cNvSpPr>
            <a:spLocks/>
          </p:cNvSpPr>
          <p:nvPr userDrawn="1"/>
        </p:nvSpPr>
        <p:spPr bwMode="auto">
          <a:xfrm>
            <a:off x="4427219" y="2414588"/>
            <a:ext cx="1606550" cy="1600200"/>
          </a:xfrm>
          <a:custGeom>
            <a:avLst/>
            <a:gdLst>
              <a:gd name="T0" fmla="*/ 0 w 363"/>
              <a:gd name="T1" fmla="*/ 181 h 362"/>
              <a:gd name="T2" fmla="*/ 181 w 363"/>
              <a:gd name="T3" fmla="*/ 0 h 362"/>
              <a:gd name="T4" fmla="*/ 362 w 363"/>
              <a:gd name="T5" fmla="*/ 181 h 362"/>
              <a:gd name="T6" fmla="*/ 181 w 363"/>
              <a:gd name="T7" fmla="*/ 362 h 362"/>
              <a:gd name="T8" fmla="*/ 0 w 363"/>
              <a:gd name="T9" fmla="*/ 181 h 362"/>
            </a:gdLst>
            <a:ahLst/>
            <a:cxnLst>
              <a:cxn ang="0">
                <a:pos x="T0" y="T1"/>
              </a:cxn>
              <a:cxn ang="0">
                <a:pos x="T2" y="T3"/>
              </a:cxn>
              <a:cxn ang="0">
                <a:pos x="T4" y="T5"/>
              </a:cxn>
              <a:cxn ang="0">
                <a:pos x="T6" y="T7"/>
              </a:cxn>
              <a:cxn ang="0">
                <a:pos x="T8" y="T9"/>
              </a:cxn>
            </a:cxnLst>
            <a:rect l="0" t="0" r="r" b="b"/>
            <a:pathLst>
              <a:path w="363" h="362">
                <a:moveTo>
                  <a:pt x="0" y="181"/>
                </a:moveTo>
                <a:cubicBezTo>
                  <a:pt x="0" y="81"/>
                  <a:pt x="81" y="0"/>
                  <a:pt x="181" y="0"/>
                </a:cubicBezTo>
                <a:cubicBezTo>
                  <a:pt x="281" y="0"/>
                  <a:pt x="362" y="81"/>
                  <a:pt x="362" y="181"/>
                </a:cubicBezTo>
                <a:cubicBezTo>
                  <a:pt x="363" y="281"/>
                  <a:pt x="282" y="362"/>
                  <a:pt x="181" y="362"/>
                </a:cubicBezTo>
                <a:cubicBezTo>
                  <a:pt x="81" y="362"/>
                  <a:pt x="0" y="281"/>
                  <a:pt x="0" y="181"/>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21"/>
          <p:cNvSpPr>
            <a:spLocks/>
          </p:cNvSpPr>
          <p:nvPr userDrawn="1"/>
        </p:nvSpPr>
        <p:spPr bwMode="auto">
          <a:xfrm>
            <a:off x="5705474" y="1624013"/>
            <a:ext cx="1587500" cy="1590675"/>
          </a:xfrm>
          <a:custGeom>
            <a:avLst/>
            <a:gdLst>
              <a:gd name="T0" fmla="*/ 0 w 359"/>
              <a:gd name="T1" fmla="*/ 180 h 360"/>
              <a:gd name="T2" fmla="*/ 179 w 359"/>
              <a:gd name="T3" fmla="*/ 0 h 360"/>
              <a:gd name="T4" fmla="*/ 359 w 359"/>
              <a:gd name="T5" fmla="*/ 180 h 360"/>
              <a:gd name="T6" fmla="*/ 180 w 359"/>
              <a:gd name="T7" fmla="*/ 360 h 360"/>
              <a:gd name="T8" fmla="*/ 0 w 359"/>
              <a:gd name="T9" fmla="*/ 180 h 360"/>
            </a:gdLst>
            <a:ahLst/>
            <a:cxnLst>
              <a:cxn ang="0">
                <a:pos x="T0" y="T1"/>
              </a:cxn>
              <a:cxn ang="0">
                <a:pos x="T2" y="T3"/>
              </a:cxn>
              <a:cxn ang="0">
                <a:pos x="T4" y="T5"/>
              </a:cxn>
              <a:cxn ang="0">
                <a:pos x="T6" y="T7"/>
              </a:cxn>
              <a:cxn ang="0">
                <a:pos x="T8" y="T9"/>
              </a:cxn>
            </a:cxnLst>
            <a:rect l="0" t="0" r="r" b="b"/>
            <a:pathLst>
              <a:path w="359" h="360">
                <a:moveTo>
                  <a:pt x="0" y="180"/>
                </a:moveTo>
                <a:cubicBezTo>
                  <a:pt x="0" y="81"/>
                  <a:pt x="80" y="0"/>
                  <a:pt x="179" y="0"/>
                </a:cubicBezTo>
                <a:cubicBezTo>
                  <a:pt x="279" y="0"/>
                  <a:pt x="359" y="80"/>
                  <a:pt x="359" y="180"/>
                </a:cubicBezTo>
                <a:cubicBezTo>
                  <a:pt x="359" y="279"/>
                  <a:pt x="279" y="359"/>
                  <a:pt x="180" y="360"/>
                </a:cubicBezTo>
                <a:cubicBezTo>
                  <a:pt x="80" y="360"/>
                  <a:pt x="0" y="279"/>
                  <a:pt x="0" y="180"/>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22"/>
          <p:cNvSpPr>
            <a:spLocks/>
          </p:cNvSpPr>
          <p:nvPr userDrawn="1"/>
        </p:nvSpPr>
        <p:spPr bwMode="auto">
          <a:xfrm>
            <a:off x="3126104" y="2635251"/>
            <a:ext cx="1158875" cy="1158875"/>
          </a:xfrm>
          <a:custGeom>
            <a:avLst/>
            <a:gdLst>
              <a:gd name="T0" fmla="*/ 0 w 262"/>
              <a:gd name="T1" fmla="*/ 131 h 262"/>
              <a:gd name="T2" fmla="*/ 131 w 262"/>
              <a:gd name="T3" fmla="*/ 0 h 262"/>
              <a:gd name="T4" fmla="*/ 262 w 262"/>
              <a:gd name="T5" fmla="*/ 131 h 262"/>
              <a:gd name="T6" fmla="*/ 131 w 262"/>
              <a:gd name="T7" fmla="*/ 262 h 262"/>
              <a:gd name="T8" fmla="*/ 0 w 262"/>
              <a:gd name="T9" fmla="*/ 131 h 262"/>
            </a:gdLst>
            <a:ahLst/>
            <a:cxnLst>
              <a:cxn ang="0">
                <a:pos x="T0" y="T1"/>
              </a:cxn>
              <a:cxn ang="0">
                <a:pos x="T2" y="T3"/>
              </a:cxn>
              <a:cxn ang="0">
                <a:pos x="T4" y="T5"/>
              </a:cxn>
              <a:cxn ang="0">
                <a:pos x="T6" y="T7"/>
              </a:cxn>
              <a:cxn ang="0">
                <a:pos x="T8" y="T9"/>
              </a:cxn>
            </a:cxnLst>
            <a:rect l="0" t="0" r="r" b="b"/>
            <a:pathLst>
              <a:path w="262" h="262">
                <a:moveTo>
                  <a:pt x="0" y="131"/>
                </a:moveTo>
                <a:cubicBezTo>
                  <a:pt x="0" y="59"/>
                  <a:pt x="59" y="0"/>
                  <a:pt x="131" y="0"/>
                </a:cubicBezTo>
                <a:cubicBezTo>
                  <a:pt x="203" y="0"/>
                  <a:pt x="262" y="58"/>
                  <a:pt x="262" y="131"/>
                </a:cubicBezTo>
                <a:cubicBezTo>
                  <a:pt x="262" y="203"/>
                  <a:pt x="204" y="262"/>
                  <a:pt x="131" y="262"/>
                </a:cubicBezTo>
                <a:cubicBezTo>
                  <a:pt x="59" y="262"/>
                  <a:pt x="0" y="204"/>
                  <a:pt x="0" y="131"/>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3"/>
          <p:cNvSpPr>
            <a:spLocks/>
          </p:cNvSpPr>
          <p:nvPr userDrawn="1"/>
        </p:nvSpPr>
        <p:spPr bwMode="auto">
          <a:xfrm>
            <a:off x="3741101" y="41276"/>
            <a:ext cx="1449388" cy="1449388"/>
          </a:xfrm>
          <a:custGeom>
            <a:avLst/>
            <a:gdLst>
              <a:gd name="T0" fmla="*/ 0 w 328"/>
              <a:gd name="T1" fmla="*/ 164 h 328"/>
              <a:gd name="T2" fmla="*/ 164 w 328"/>
              <a:gd name="T3" fmla="*/ 0 h 328"/>
              <a:gd name="T4" fmla="*/ 328 w 328"/>
              <a:gd name="T5" fmla="*/ 164 h 328"/>
              <a:gd name="T6" fmla="*/ 164 w 328"/>
              <a:gd name="T7" fmla="*/ 328 h 328"/>
              <a:gd name="T8" fmla="*/ 0 w 328"/>
              <a:gd name="T9" fmla="*/ 164 h 328"/>
            </a:gdLst>
            <a:ahLst/>
            <a:cxnLst>
              <a:cxn ang="0">
                <a:pos x="T0" y="T1"/>
              </a:cxn>
              <a:cxn ang="0">
                <a:pos x="T2" y="T3"/>
              </a:cxn>
              <a:cxn ang="0">
                <a:pos x="T4" y="T5"/>
              </a:cxn>
              <a:cxn ang="0">
                <a:pos x="T6" y="T7"/>
              </a:cxn>
              <a:cxn ang="0">
                <a:pos x="T8" y="T9"/>
              </a:cxn>
            </a:cxnLst>
            <a:rect l="0" t="0" r="r" b="b"/>
            <a:pathLst>
              <a:path w="328" h="328">
                <a:moveTo>
                  <a:pt x="0" y="164"/>
                </a:moveTo>
                <a:cubicBezTo>
                  <a:pt x="0" y="74"/>
                  <a:pt x="73" y="0"/>
                  <a:pt x="164" y="0"/>
                </a:cubicBezTo>
                <a:cubicBezTo>
                  <a:pt x="254" y="0"/>
                  <a:pt x="328" y="74"/>
                  <a:pt x="328" y="164"/>
                </a:cubicBezTo>
                <a:cubicBezTo>
                  <a:pt x="328" y="255"/>
                  <a:pt x="255" y="328"/>
                  <a:pt x="164" y="328"/>
                </a:cubicBezTo>
                <a:cubicBezTo>
                  <a:pt x="73" y="328"/>
                  <a:pt x="0" y="255"/>
                  <a:pt x="0" y="164"/>
                </a:cubicBezTo>
                <a:close/>
              </a:path>
            </a:pathLst>
          </a:custGeom>
          <a:solidFill>
            <a:schemeClr val="bg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24"/>
          <p:cNvSpPr>
            <a:spLocks/>
          </p:cNvSpPr>
          <p:nvPr userDrawn="1"/>
        </p:nvSpPr>
        <p:spPr bwMode="auto">
          <a:xfrm>
            <a:off x="2206941" y="871538"/>
            <a:ext cx="415925" cy="420688"/>
          </a:xfrm>
          <a:custGeom>
            <a:avLst/>
            <a:gdLst>
              <a:gd name="T0" fmla="*/ 0 w 94"/>
              <a:gd name="T1" fmla="*/ 48 h 95"/>
              <a:gd name="T2" fmla="*/ 47 w 94"/>
              <a:gd name="T3" fmla="*/ 0 h 95"/>
              <a:gd name="T4" fmla="*/ 94 w 94"/>
              <a:gd name="T5" fmla="*/ 48 h 95"/>
              <a:gd name="T6" fmla="*/ 47 w 94"/>
              <a:gd name="T7" fmla="*/ 95 h 95"/>
              <a:gd name="T8" fmla="*/ 0 w 94"/>
              <a:gd name="T9" fmla="*/ 48 h 95"/>
            </a:gdLst>
            <a:ahLst/>
            <a:cxnLst>
              <a:cxn ang="0">
                <a:pos x="T0" y="T1"/>
              </a:cxn>
              <a:cxn ang="0">
                <a:pos x="T2" y="T3"/>
              </a:cxn>
              <a:cxn ang="0">
                <a:pos x="T4" y="T5"/>
              </a:cxn>
              <a:cxn ang="0">
                <a:pos x="T6" y="T7"/>
              </a:cxn>
              <a:cxn ang="0">
                <a:pos x="T8" y="T9"/>
              </a:cxn>
            </a:cxnLst>
            <a:rect l="0" t="0" r="r" b="b"/>
            <a:pathLst>
              <a:path w="94" h="95">
                <a:moveTo>
                  <a:pt x="0" y="48"/>
                </a:moveTo>
                <a:cubicBezTo>
                  <a:pt x="0" y="22"/>
                  <a:pt x="21" y="0"/>
                  <a:pt x="47" y="0"/>
                </a:cubicBezTo>
                <a:cubicBezTo>
                  <a:pt x="73" y="0"/>
                  <a:pt x="94" y="21"/>
                  <a:pt x="94" y="48"/>
                </a:cubicBezTo>
                <a:cubicBezTo>
                  <a:pt x="94" y="74"/>
                  <a:pt x="73" y="95"/>
                  <a:pt x="47" y="95"/>
                </a:cubicBezTo>
                <a:cubicBezTo>
                  <a:pt x="21" y="95"/>
                  <a:pt x="0" y="74"/>
                  <a:pt x="0" y="48"/>
                </a:cubicBezTo>
                <a:close/>
              </a:path>
            </a:pathLst>
          </a:custGeom>
          <a:solidFill>
            <a:schemeClr val="bg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25"/>
          <p:cNvSpPr>
            <a:spLocks/>
          </p:cNvSpPr>
          <p:nvPr userDrawn="1"/>
        </p:nvSpPr>
        <p:spPr bwMode="auto">
          <a:xfrm>
            <a:off x="3483926" y="1463676"/>
            <a:ext cx="1362075" cy="1366838"/>
          </a:xfrm>
          <a:custGeom>
            <a:avLst/>
            <a:gdLst>
              <a:gd name="T0" fmla="*/ 0 w 308"/>
              <a:gd name="T1" fmla="*/ 155 h 309"/>
              <a:gd name="T2" fmla="*/ 154 w 308"/>
              <a:gd name="T3" fmla="*/ 0 h 309"/>
              <a:gd name="T4" fmla="*/ 308 w 308"/>
              <a:gd name="T5" fmla="*/ 154 h 309"/>
              <a:gd name="T6" fmla="*/ 154 w 308"/>
              <a:gd name="T7" fmla="*/ 309 h 309"/>
              <a:gd name="T8" fmla="*/ 0 w 308"/>
              <a:gd name="T9" fmla="*/ 155 h 309"/>
            </a:gdLst>
            <a:ahLst/>
            <a:cxnLst>
              <a:cxn ang="0">
                <a:pos x="T0" y="T1"/>
              </a:cxn>
              <a:cxn ang="0">
                <a:pos x="T2" y="T3"/>
              </a:cxn>
              <a:cxn ang="0">
                <a:pos x="T4" y="T5"/>
              </a:cxn>
              <a:cxn ang="0">
                <a:pos x="T6" y="T7"/>
              </a:cxn>
              <a:cxn ang="0">
                <a:pos x="T8" y="T9"/>
              </a:cxn>
            </a:cxnLst>
            <a:rect l="0" t="0" r="r" b="b"/>
            <a:pathLst>
              <a:path w="308" h="309">
                <a:moveTo>
                  <a:pt x="0" y="155"/>
                </a:moveTo>
                <a:cubicBezTo>
                  <a:pt x="0" y="70"/>
                  <a:pt x="69" y="1"/>
                  <a:pt x="154" y="0"/>
                </a:cubicBezTo>
                <a:cubicBezTo>
                  <a:pt x="239" y="0"/>
                  <a:pt x="308" y="69"/>
                  <a:pt x="308" y="154"/>
                </a:cubicBezTo>
                <a:cubicBezTo>
                  <a:pt x="308" y="240"/>
                  <a:pt x="239" y="309"/>
                  <a:pt x="154" y="309"/>
                </a:cubicBezTo>
                <a:cubicBezTo>
                  <a:pt x="69" y="309"/>
                  <a:pt x="0" y="240"/>
                  <a:pt x="0" y="155"/>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26"/>
          <p:cNvSpPr>
            <a:spLocks/>
          </p:cNvSpPr>
          <p:nvPr userDrawn="1"/>
        </p:nvSpPr>
        <p:spPr bwMode="auto">
          <a:xfrm>
            <a:off x="5462586" y="4849813"/>
            <a:ext cx="1352550" cy="1357313"/>
          </a:xfrm>
          <a:custGeom>
            <a:avLst/>
            <a:gdLst>
              <a:gd name="T0" fmla="*/ 0 w 306"/>
              <a:gd name="T1" fmla="*/ 154 h 307"/>
              <a:gd name="T2" fmla="*/ 153 w 306"/>
              <a:gd name="T3" fmla="*/ 0 h 307"/>
              <a:gd name="T4" fmla="*/ 306 w 306"/>
              <a:gd name="T5" fmla="*/ 153 h 307"/>
              <a:gd name="T6" fmla="*/ 153 w 306"/>
              <a:gd name="T7" fmla="*/ 307 h 307"/>
              <a:gd name="T8" fmla="*/ 0 w 306"/>
              <a:gd name="T9" fmla="*/ 154 h 307"/>
            </a:gdLst>
            <a:ahLst/>
            <a:cxnLst>
              <a:cxn ang="0">
                <a:pos x="T0" y="T1"/>
              </a:cxn>
              <a:cxn ang="0">
                <a:pos x="T2" y="T3"/>
              </a:cxn>
              <a:cxn ang="0">
                <a:pos x="T4" y="T5"/>
              </a:cxn>
              <a:cxn ang="0">
                <a:pos x="T6" y="T7"/>
              </a:cxn>
              <a:cxn ang="0">
                <a:pos x="T8" y="T9"/>
              </a:cxn>
            </a:cxnLst>
            <a:rect l="0" t="0" r="r" b="b"/>
            <a:pathLst>
              <a:path w="306" h="307">
                <a:moveTo>
                  <a:pt x="0" y="154"/>
                </a:moveTo>
                <a:cubicBezTo>
                  <a:pt x="0" y="69"/>
                  <a:pt x="68" y="1"/>
                  <a:pt x="153" y="0"/>
                </a:cubicBezTo>
                <a:cubicBezTo>
                  <a:pt x="237" y="0"/>
                  <a:pt x="306" y="69"/>
                  <a:pt x="306" y="153"/>
                </a:cubicBezTo>
                <a:cubicBezTo>
                  <a:pt x="306" y="238"/>
                  <a:pt x="238" y="307"/>
                  <a:pt x="153" y="307"/>
                </a:cubicBezTo>
                <a:cubicBezTo>
                  <a:pt x="69" y="307"/>
                  <a:pt x="0" y="238"/>
                  <a:pt x="0" y="154"/>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Oval 127"/>
          <p:cNvSpPr>
            <a:spLocks noChangeArrowheads="1"/>
          </p:cNvSpPr>
          <p:nvPr userDrawn="1"/>
        </p:nvSpPr>
        <p:spPr bwMode="auto">
          <a:xfrm>
            <a:off x="6064249" y="6405563"/>
            <a:ext cx="446088" cy="446088"/>
          </a:xfrm>
          <a:prstGeom prst="ellipse">
            <a:avLst/>
          </a:pr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28"/>
          <p:cNvSpPr>
            <a:spLocks/>
          </p:cNvSpPr>
          <p:nvPr userDrawn="1"/>
        </p:nvSpPr>
        <p:spPr bwMode="auto">
          <a:xfrm>
            <a:off x="6205536" y="5803901"/>
            <a:ext cx="666750" cy="668338"/>
          </a:xfrm>
          <a:custGeom>
            <a:avLst/>
            <a:gdLst>
              <a:gd name="T0" fmla="*/ 0 w 151"/>
              <a:gd name="T1" fmla="*/ 75 h 151"/>
              <a:gd name="T2" fmla="*/ 76 w 151"/>
              <a:gd name="T3" fmla="*/ 0 h 151"/>
              <a:gd name="T4" fmla="*/ 151 w 151"/>
              <a:gd name="T5" fmla="*/ 75 h 151"/>
              <a:gd name="T6" fmla="*/ 76 w 151"/>
              <a:gd name="T7" fmla="*/ 151 h 151"/>
              <a:gd name="T8" fmla="*/ 0 w 151"/>
              <a:gd name="T9" fmla="*/ 75 h 151"/>
            </a:gdLst>
            <a:ahLst/>
            <a:cxnLst>
              <a:cxn ang="0">
                <a:pos x="T0" y="T1"/>
              </a:cxn>
              <a:cxn ang="0">
                <a:pos x="T2" y="T3"/>
              </a:cxn>
              <a:cxn ang="0">
                <a:pos x="T4" y="T5"/>
              </a:cxn>
              <a:cxn ang="0">
                <a:pos x="T6" y="T7"/>
              </a:cxn>
              <a:cxn ang="0">
                <a:pos x="T8" y="T9"/>
              </a:cxn>
            </a:cxnLst>
            <a:rect l="0" t="0" r="r" b="b"/>
            <a:pathLst>
              <a:path w="151" h="151">
                <a:moveTo>
                  <a:pt x="0" y="75"/>
                </a:moveTo>
                <a:cubicBezTo>
                  <a:pt x="0" y="33"/>
                  <a:pt x="34" y="0"/>
                  <a:pt x="76" y="0"/>
                </a:cubicBezTo>
                <a:cubicBezTo>
                  <a:pt x="117" y="0"/>
                  <a:pt x="151" y="33"/>
                  <a:pt x="151" y="75"/>
                </a:cubicBezTo>
                <a:cubicBezTo>
                  <a:pt x="151" y="117"/>
                  <a:pt x="118" y="151"/>
                  <a:pt x="76" y="151"/>
                </a:cubicBezTo>
                <a:cubicBezTo>
                  <a:pt x="34" y="151"/>
                  <a:pt x="0" y="117"/>
                  <a:pt x="0" y="75"/>
                </a:cubicBezTo>
                <a:close/>
              </a:path>
            </a:pathLst>
          </a:custGeom>
          <a:solidFill>
            <a:schemeClr val="bg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29"/>
          <p:cNvSpPr>
            <a:spLocks/>
          </p:cNvSpPr>
          <p:nvPr userDrawn="1"/>
        </p:nvSpPr>
        <p:spPr bwMode="auto">
          <a:xfrm>
            <a:off x="3809364" y="3727451"/>
            <a:ext cx="1976438" cy="1974850"/>
          </a:xfrm>
          <a:custGeom>
            <a:avLst/>
            <a:gdLst>
              <a:gd name="T0" fmla="*/ 1 w 447"/>
              <a:gd name="T1" fmla="*/ 224 h 447"/>
              <a:gd name="T2" fmla="*/ 224 w 447"/>
              <a:gd name="T3" fmla="*/ 0 h 447"/>
              <a:gd name="T4" fmla="*/ 447 w 447"/>
              <a:gd name="T5" fmla="*/ 224 h 447"/>
              <a:gd name="T6" fmla="*/ 224 w 447"/>
              <a:gd name="T7" fmla="*/ 447 h 447"/>
              <a:gd name="T8" fmla="*/ 1 w 447"/>
              <a:gd name="T9" fmla="*/ 224 h 447"/>
            </a:gdLst>
            <a:ahLst/>
            <a:cxnLst>
              <a:cxn ang="0">
                <a:pos x="T0" y="T1"/>
              </a:cxn>
              <a:cxn ang="0">
                <a:pos x="T2" y="T3"/>
              </a:cxn>
              <a:cxn ang="0">
                <a:pos x="T4" y="T5"/>
              </a:cxn>
              <a:cxn ang="0">
                <a:pos x="T6" y="T7"/>
              </a:cxn>
              <a:cxn ang="0">
                <a:pos x="T8" y="T9"/>
              </a:cxn>
            </a:cxnLst>
            <a:rect l="0" t="0" r="r" b="b"/>
            <a:pathLst>
              <a:path w="447" h="447">
                <a:moveTo>
                  <a:pt x="1" y="224"/>
                </a:moveTo>
                <a:cubicBezTo>
                  <a:pt x="0" y="101"/>
                  <a:pt x="100" y="1"/>
                  <a:pt x="224" y="0"/>
                </a:cubicBezTo>
                <a:cubicBezTo>
                  <a:pt x="347" y="0"/>
                  <a:pt x="447" y="100"/>
                  <a:pt x="447" y="224"/>
                </a:cubicBezTo>
                <a:cubicBezTo>
                  <a:pt x="447" y="347"/>
                  <a:pt x="347" y="447"/>
                  <a:pt x="224" y="447"/>
                </a:cubicBezTo>
                <a:cubicBezTo>
                  <a:pt x="101" y="447"/>
                  <a:pt x="1" y="347"/>
                  <a:pt x="1" y="224"/>
                </a:cubicBezTo>
                <a:close/>
              </a:path>
            </a:pathLst>
          </a:custGeom>
          <a:solidFill>
            <a:schemeClr val="bg2">
              <a:alpha val="41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30"/>
          <p:cNvSpPr>
            <a:spLocks/>
          </p:cNvSpPr>
          <p:nvPr userDrawn="1"/>
        </p:nvSpPr>
        <p:spPr bwMode="auto">
          <a:xfrm>
            <a:off x="5068886" y="2759076"/>
            <a:ext cx="1941513" cy="1939925"/>
          </a:xfrm>
          <a:custGeom>
            <a:avLst/>
            <a:gdLst>
              <a:gd name="T0" fmla="*/ 0 w 439"/>
              <a:gd name="T1" fmla="*/ 220 h 439"/>
              <a:gd name="T2" fmla="*/ 219 w 439"/>
              <a:gd name="T3" fmla="*/ 0 h 439"/>
              <a:gd name="T4" fmla="*/ 439 w 439"/>
              <a:gd name="T5" fmla="*/ 219 h 439"/>
              <a:gd name="T6" fmla="*/ 220 w 439"/>
              <a:gd name="T7" fmla="*/ 439 h 439"/>
              <a:gd name="T8" fmla="*/ 0 w 439"/>
              <a:gd name="T9" fmla="*/ 220 h 439"/>
            </a:gdLst>
            <a:ahLst/>
            <a:cxnLst>
              <a:cxn ang="0">
                <a:pos x="T0" y="T1"/>
              </a:cxn>
              <a:cxn ang="0">
                <a:pos x="T2" y="T3"/>
              </a:cxn>
              <a:cxn ang="0">
                <a:pos x="T4" y="T5"/>
              </a:cxn>
              <a:cxn ang="0">
                <a:pos x="T6" y="T7"/>
              </a:cxn>
              <a:cxn ang="0">
                <a:pos x="T8" y="T9"/>
              </a:cxn>
            </a:cxnLst>
            <a:rect l="0" t="0" r="r" b="b"/>
            <a:pathLst>
              <a:path w="439" h="439">
                <a:moveTo>
                  <a:pt x="0" y="220"/>
                </a:moveTo>
                <a:cubicBezTo>
                  <a:pt x="0" y="99"/>
                  <a:pt x="98" y="0"/>
                  <a:pt x="219" y="0"/>
                </a:cubicBezTo>
                <a:cubicBezTo>
                  <a:pt x="341" y="0"/>
                  <a:pt x="439" y="98"/>
                  <a:pt x="439" y="219"/>
                </a:cubicBezTo>
                <a:cubicBezTo>
                  <a:pt x="439" y="341"/>
                  <a:pt x="341" y="439"/>
                  <a:pt x="220" y="439"/>
                </a:cubicBezTo>
                <a:cubicBezTo>
                  <a:pt x="99" y="439"/>
                  <a:pt x="0" y="341"/>
                  <a:pt x="0" y="220"/>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1"/>
          <p:cNvSpPr>
            <a:spLocks/>
          </p:cNvSpPr>
          <p:nvPr userDrawn="1"/>
        </p:nvSpPr>
        <p:spPr bwMode="auto">
          <a:xfrm>
            <a:off x="3890326" y="747713"/>
            <a:ext cx="1193800" cy="1193800"/>
          </a:xfrm>
          <a:custGeom>
            <a:avLst/>
            <a:gdLst>
              <a:gd name="T0" fmla="*/ 0 w 270"/>
              <a:gd name="T1" fmla="*/ 136 h 270"/>
              <a:gd name="T2" fmla="*/ 135 w 270"/>
              <a:gd name="T3" fmla="*/ 0 h 270"/>
              <a:gd name="T4" fmla="*/ 270 w 270"/>
              <a:gd name="T5" fmla="*/ 135 h 270"/>
              <a:gd name="T6" fmla="*/ 135 w 270"/>
              <a:gd name="T7" fmla="*/ 270 h 270"/>
              <a:gd name="T8" fmla="*/ 0 w 270"/>
              <a:gd name="T9" fmla="*/ 136 h 270"/>
            </a:gdLst>
            <a:ahLst/>
            <a:cxnLst>
              <a:cxn ang="0">
                <a:pos x="T0" y="T1"/>
              </a:cxn>
              <a:cxn ang="0">
                <a:pos x="T2" y="T3"/>
              </a:cxn>
              <a:cxn ang="0">
                <a:pos x="T4" y="T5"/>
              </a:cxn>
              <a:cxn ang="0">
                <a:pos x="T6" y="T7"/>
              </a:cxn>
              <a:cxn ang="0">
                <a:pos x="T8" y="T9"/>
              </a:cxn>
            </a:cxnLst>
            <a:rect l="0" t="0" r="r" b="b"/>
            <a:pathLst>
              <a:path w="270" h="270">
                <a:moveTo>
                  <a:pt x="0" y="136"/>
                </a:moveTo>
                <a:cubicBezTo>
                  <a:pt x="0" y="61"/>
                  <a:pt x="60" y="0"/>
                  <a:pt x="135" y="0"/>
                </a:cubicBezTo>
                <a:cubicBezTo>
                  <a:pt x="210" y="0"/>
                  <a:pt x="270" y="61"/>
                  <a:pt x="270" y="135"/>
                </a:cubicBezTo>
                <a:cubicBezTo>
                  <a:pt x="270" y="210"/>
                  <a:pt x="210" y="270"/>
                  <a:pt x="135" y="270"/>
                </a:cubicBezTo>
                <a:cubicBezTo>
                  <a:pt x="61" y="270"/>
                  <a:pt x="0" y="210"/>
                  <a:pt x="0" y="136"/>
                </a:cubicBezTo>
                <a:close/>
              </a:path>
            </a:pathLst>
          </a:custGeom>
          <a:solidFill>
            <a:schemeClr val="bg2">
              <a:alpha val="41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2"/>
          <p:cNvSpPr>
            <a:spLocks/>
          </p:cNvSpPr>
          <p:nvPr userDrawn="1"/>
        </p:nvSpPr>
        <p:spPr bwMode="auto">
          <a:xfrm>
            <a:off x="2427921" y="4699001"/>
            <a:ext cx="565150" cy="566738"/>
          </a:xfrm>
          <a:custGeom>
            <a:avLst/>
            <a:gdLst>
              <a:gd name="T0" fmla="*/ 0 w 128"/>
              <a:gd name="T1" fmla="*/ 64 h 128"/>
              <a:gd name="T2" fmla="*/ 64 w 128"/>
              <a:gd name="T3" fmla="*/ 0 h 128"/>
              <a:gd name="T4" fmla="*/ 128 w 128"/>
              <a:gd name="T5" fmla="*/ 64 h 128"/>
              <a:gd name="T6" fmla="*/ 64 w 128"/>
              <a:gd name="T7" fmla="*/ 128 h 128"/>
              <a:gd name="T8" fmla="*/ 0 w 128"/>
              <a:gd name="T9" fmla="*/ 64 h 128"/>
            </a:gdLst>
            <a:ahLst/>
            <a:cxnLst>
              <a:cxn ang="0">
                <a:pos x="T0" y="T1"/>
              </a:cxn>
              <a:cxn ang="0">
                <a:pos x="T2" y="T3"/>
              </a:cxn>
              <a:cxn ang="0">
                <a:pos x="T4" y="T5"/>
              </a:cxn>
              <a:cxn ang="0">
                <a:pos x="T6" y="T7"/>
              </a:cxn>
              <a:cxn ang="0">
                <a:pos x="T8" y="T9"/>
              </a:cxn>
            </a:cxnLst>
            <a:rect l="0" t="0" r="r" b="b"/>
            <a:pathLst>
              <a:path w="128" h="128">
                <a:moveTo>
                  <a:pt x="0" y="64"/>
                </a:moveTo>
                <a:cubicBezTo>
                  <a:pt x="0" y="29"/>
                  <a:pt x="29" y="0"/>
                  <a:pt x="64" y="0"/>
                </a:cubicBezTo>
                <a:cubicBezTo>
                  <a:pt x="99" y="0"/>
                  <a:pt x="127" y="29"/>
                  <a:pt x="128" y="64"/>
                </a:cubicBezTo>
                <a:cubicBezTo>
                  <a:pt x="128" y="99"/>
                  <a:pt x="99" y="128"/>
                  <a:pt x="64" y="128"/>
                </a:cubicBezTo>
                <a:cubicBezTo>
                  <a:pt x="29" y="128"/>
                  <a:pt x="0" y="99"/>
                  <a:pt x="0" y="64"/>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Oval 133"/>
          <p:cNvSpPr>
            <a:spLocks noChangeArrowheads="1"/>
          </p:cNvSpPr>
          <p:nvPr userDrawn="1"/>
        </p:nvSpPr>
        <p:spPr bwMode="auto">
          <a:xfrm>
            <a:off x="2378709" y="4089401"/>
            <a:ext cx="260350" cy="260350"/>
          </a:xfrm>
          <a:prstGeom prst="ellipse">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34"/>
          <p:cNvSpPr>
            <a:spLocks/>
          </p:cNvSpPr>
          <p:nvPr userDrawn="1"/>
        </p:nvSpPr>
        <p:spPr bwMode="auto">
          <a:xfrm>
            <a:off x="5319711" y="73026"/>
            <a:ext cx="871538" cy="874713"/>
          </a:xfrm>
          <a:custGeom>
            <a:avLst/>
            <a:gdLst>
              <a:gd name="T0" fmla="*/ 0 w 197"/>
              <a:gd name="T1" fmla="*/ 99 h 198"/>
              <a:gd name="T2" fmla="*/ 98 w 197"/>
              <a:gd name="T3" fmla="*/ 0 h 198"/>
              <a:gd name="T4" fmla="*/ 197 w 197"/>
              <a:gd name="T5" fmla="*/ 99 h 198"/>
              <a:gd name="T6" fmla="*/ 99 w 197"/>
              <a:gd name="T7" fmla="*/ 198 h 198"/>
              <a:gd name="T8" fmla="*/ 0 w 197"/>
              <a:gd name="T9" fmla="*/ 99 h 198"/>
            </a:gdLst>
            <a:ahLst/>
            <a:cxnLst>
              <a:cxn ang="0">
                <a:pos x="T0" y="T1"/>
              </a:cxn>
              <a:cxn ang="0">
                <a:pos x="T2" y="T3"/>
              </a:cxn>
              <a:cxn ang="0">
                <a:pos x="T4" y="T5"/>
              </a:cxn>
              <a:cxn ang="0">
                <a:pos x="T6" y="T7"/>
              </a:cxn>
              <a:cxn ang="0">
                <a:pos x="T8" y="T9"/>
              </a:cxn>
            </a:cxnLst>
            <a:rect l="0" t="0" r="r" b="b"/>
            <a:pathLst>
              <a:path w="197" h="198">
                <a:moveTo>
                  <a:pt x="0" y="99"/>
                </a:moveTo>
                <a:cubicBezTo>
                  <a:pt x="0" y="45"/>
                  <a:pt x="44" y="0"/>
                  <a:pt x="98" y="0"/>
                </a:cubicBezTo>
                <a:cubicBezTo>
                  <a:pt x="153" y="0"/>
                  <a:pt x="197" y="45"/>
                  <a:pt x="197" y="99"/>
                </a:cubicBezTo>
                <a:cubicBezTo>
                  <a:pt x="197" y="154"/>
                  <a:pt x="153" y="198"/>
                  <a:pt x="99" y="198"/>
                </a:cubicBezTo>
                <a:cubicBezTo>
                  <a:pt x="44" y="198"/>
                  <a:pt x="0" y="154"/>
                  <a:pt x="0" y="99"/>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Oval 135"/>
          <p:cNvSpPr>
            <a:spLocks noChangeArrowheads="1"/>
          </p:cNvSpPr>
          <p:nvPr userDrawn="1"/>
        </p:nvSpPr>
        <p:spPr bwMode="auto">
          <a:xfrm>
            <a:off x="3990339" y="1849438"/>
            <a:ext cx="1600200" cy="1600200"/>
          </a:xfrm>
          <a:prstGeom prst="ellipse">
            <a:avLst/>
          </a:prstGeom>
          <a:solidFill>
            <a:schemeClr val="bg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Oval 136"/>
          <p:cNvSpPr>
            <a:spLocks noChangeArrowheads="1"/>
          </p:cNvSpPr>
          <p:nvPr userDrawn="1"/>
        </p:nvSpPr>
        <p:spPr bwMode="auto">
          <a:xfrm>
            <a:off x="1941829" y="4513263"/>
            <a:ext cx="233363" cy="239713"/>
          </a:xfrm>
          <a:prstGeom prst="ellipse">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37"/>
          <p:cNvSpPr>
            <a:spLocks/>
          </p:cNvSpPr>
          <p:nvPr userDrawn="1"/>
        </p:nvSpPr>
        <p:spPr bwMode="auto">
          <a:xfrm>
            <a:off x="5480049" y="358776"/>
            <a:ext cx="1592263" cy="1587500"/>
          </a:xfrm>
          <a:custGeom>
            <a:avLst/>
            <a:gdLst>
              <a:gd name="T0" fmla="*/ 0 w 360"/>
              <a:gd name="T1" fmla="*/ 180 h 359"/>
              <a:gd name="T2" fmla="*/ 180 w 360"/>
              <a:gd name="T3" fmla="*/ 0 h 359"/>
              <a:gd name="T4" fmla="*/ 360 w 360"/>
              <a:gd name="T5" fmla="*/ 179 h 359"/>
              <a:gd name="T6" fmla="*/ 180 w 360"/>
              <a:gd name="T7" fmla="*/ 359 h 359"/>
              <a:gd name="T8" fmla="*/ 0 w 360"/>
              <a:gd name="T9" fmla="*/ 180 h 359"/>
            </a:gdLst>
            <a:ahLst/>
            <a:cxnLst>
              <a:cxn ang="0">
                <a:pos x="T0" y="T1"/>
              </a:cxn>
              <a:cxn ang="0">
                <a:pos x="T2" y="T3"/>
              </a:cxn>
              <a:cxn ang="0">
                <a:pos x="T4" y="T5"/>
              </a:cxn>
              <a:cxn ang="0">
                <a:pos x="T6" y="T7"/>
              </a:cxn>
              <a:cxn ang="0">
                <a:pos x="T8" y="T9"/>
              </a:cxn>
            </a:cxnLst>
            <a:rect l="0" t="0" r="r" b="b"/>
            <a:pathLst>
              <a:path w="360" h="359">
                <a:moveTo>
                  <a:pt x="0" y="180"/>
                </a:moveTo>
                <a:cubicBezTo>
                  <a:pt x="0" y="80"/>
                  <a:pt x="81" y="0"/>
                  <a:pt x="180" y="0"/>
                </a:cubicBezTo>
                <a:cubicBezTo>
                  <a:pt x="279" y="0"/>
                  <a:pt x="360" y="80"/>
                  <a:pt x="360" y="179"/>
                </a:cubicBezTo>
                <a:cubicBezTo>
                  <a:pt x="360" y="279"/>
                  <a:pt x="280" y="359"/>
                  <a:pt x="180" y="359"/>
                </a:cubicBezTo>
                <a:cubicBezTo>
                  <a:pt x="81" y="359"/>
                  <a:pt x="1" y="279"/>
                  <a:pt x="0" y="180"/>
                </a:cubicBezTo>
                <a:close/>
              </a:path>
            </a:pathLst>
          </a:custGeom>
          <a:solidFill>
            <a:schemeClr val="bg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38"/>
          <p:cNvSpPr>
            <a:spLocks/>
          </p:cNvSpPr>
          <p:nvPr userDrawn="1"/>
        </p:nvSpPr>
        <p:spPr bwMode="auto">
          <a:xfrm>
            <a:off x="1911681" y="2762250"/>
            <a:ext cx="973138" cy="973138"/>
          </a:xfrm>
          <a:custGeom>
            <a:avLst/>
            <a:gdLst>
              <a:gd name="T0" fmla="*/ 1 w 220"/>
              <a:gd name="T1" fmla="*/ 110 h 220"/>
              <a:gd name="T2" fmla="*/ 110 w 220"/>
              <a:gd name="T3" fmla="*/ 0 h 220"/>
              <a:gd name="T4" fmla="*/ 220 w 220"/>
              <a:gd name="T5" fmla="*/ 110 h 220"/>
              <a:gd name="T6" fmla="*/ 111 w 220"/>
              <a:gd name="T7" fmla="*/ 220 h 220"/>
              <a:gd name="T8" fmla="*/ 1 w 220"/>
              <a:gd name="T9" fmla="*/ 110 h 220"/>
            </a:gdLst>
            <a:ahLst/>
            <a:cxnLst>
              <a:cxn ang="0">
                <a:pos x="T0" y="T1"/>
              </a:cxn>
              <a:cxn ang="0">
                <a:pos x="T2" y="T3"/>
              </a:cxn>
              <a:cxn ang="0">
                <a:pos x="T4" y="T5"/>
              </a:cxn>
              <a:cxn ang="0">
                <a:pos x="T6" y="T7"/>
              </a:cxn>
              <a:cxn ang="0">
                <a:pos x="T8" y="T9"/>
              </a:cxn>
            </a:cxnLst>
            <a:rect l="0" t="0" r="r" b="b"/>
            <a:pathLst>
              <a:path w="220" h="220">
                <a:moveTo>
                  <a:pt x="1" y="110"/>
                </a:moveTo>
                <a:cubicBezTo>
                  <a:pt x="0" y="49"/>
                  <a:pt x="50" y="0"/>
                  <a:pt x="110" y="0"/>
                </a:cubicBezTo>
                <a:cubicBezTo>
                  <a:pt x="171" y="0"/>
                  <a:pt x="220" y="49"/>
                  <a:pt x="220" y="110"/>
                </a:cubicBezTo>
                <a:cubicBezTo>
                  <a:pt x="220" y="171"/>
                  <a:pt x="171" y="220"/>
                  <a:pt x="111" y="220"/>
                </a:cubicBezTo>
                <a:cubicBezTo>
                  <a:pt x="50" y="220"/>
                  <a:pt x="1" y="171"/>
                  <a:pt x="1" y="110"/>
                </a:cubicBezTo>
                <a:close/>
              </a:path>
            </a:pathLst>
          </a:custGeom>
          <a:solidFill>
            <a:schemeClr val="bg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139"/>
          <p:cNvSpPr>
            <a:spLocks/>
          </p:cNvSpPr>
          <p:nvPr userDrawn="1"/>
        </p:nvSpPr>
        <p:spPr bwMode="auto">
          <a:xfrm>
            <a:off x="2958146" y="1588"/>
            <a:ext cx="1022350" cy="1020763"/>
          </a:xfrm>
          <a:custGeom>
            <a:avLst/>
            <a:gdLst>
              <a:gd name="T0" fmla="*/ 0 w 231"/>
              <a:gd name="T1" fmla="*/ 116 h 231"/>
              <a:gd name="T2" fmla="*/ 116 w 231"/>
              <a:gd name="T3" fmla="*/ 0 h 231"/>
              <a:gd name="T4" fmla="*/ 231 w 231"/>
              <a:gd name="T5" fmla="*/ 116 h 231"/>
              <a:gd name="T6" fmla="*/ 116 w 231"/>
              <a:gd name="T7" fmla="*/ 231 h 231"/>
              <a:gd name="T8" fmla="*/ 0 w 231"/>
              <a:gd name="T9" fmla="*/ 116 h 231"/>
            </a:gdLst>
            <a:ahLst/>
            <a:cxnLst>
              <a:cxn ang="0">
                <a:pos x="T0" y="T1"/>
              </a:cxn>
              <a:cxn ang="0">
                <a:pos x="T2" y="T3"/>
              </a:cxn>
              <a:cxn ang="0">
                <a:pos x="T4" y="T5"/>
              </a:cxn>
              <a:cxn ang="0">
                <a:pos x="T6" y="T7"/>
              </a:cxn>
              <a:cxn ang="0">
                <a:pos x="T8" y="T9"/>
              </a:cxn>
            </a:cxnLst>
            <a:rect l="0" t="0" r="r" b="b"/>
            <a:pathLst>
              <a:path w="231" h="231">
                <a:moveTo>
                  <a:pt x="0" y="116"/>
                </a:moveTo>
                <a:cubicBezTo>
                  <a:pt x="0" y="52"/>
                  <a:pt x="52" y="1"/>
                  <a:pt x="116" y="0"/>
                </a:cubicBezTo>
                <a:cubicBezTo>
                  <a:pt x="179" y="0"/>
                  <a:pt x="231" y="52"/>
                  <a:pt x="231" y="116"/>
                </a:cubicBezTo>
                <a:cubicBezTo>
                  <a:pt x="231" y="179"/>
                  <a:pt x="179" y="231"/>
                  <a:pt x="116" y="231"/>
                </a:cubicBezTo>
                <a:cubicBezTo>
                  <a:pt x="52" y="231"/>
                  <a:pt x="1" y="179"/>
                  <a:pt x="0" y="116"/>
                </a:cubicBezTo>
                <a:close/>
              </a:path>
            </a:pathLst>
          </a:custGeom>
          <a:solidFill>
            <a:schemeClr val="bg2">
              <a:alpha val="41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40"/>
          <p:cNvSpPr>
            <a:spLocks/>
          </p:cNvSpPr>
          <p:nvPr userDrawn="1"/>
        </p:nvSpPr>
        <p:spPr bwMode="auto">
          <a:xfrm>
            <a:off x="2083116" y="2184401"/>
            <a:ext cx="309563" cy="309563"/>
          </a:xfrm>
          <a:custGeom>
            <a:avLst/>
            <a:gdLst>
              <a:gd name="T0" fmla="*/ 0 w 70"/>
              <a:gd name="T1" fmla="*/ 35 h 70"/>
              <a:gd name="T2" fmla="*/ 35 w 70"/>
              <a:gd name="T3" fmla="*/ 0 h 70"/>
              <a:gd name="T4" fmla="*/ 70 w 70"/>
              <a:gd name="T5" fmla="*/ 35 h 70"/>
              <a:gd name="T6" fmla="*/ 35 w 70"/>
              <a:gd name="T7" fmla="*/ 70 h 70"/>
              <a:gd name="T8" fmla="*/ 0 w 70"/>
              <a:gd name="T9" fmla="*/ 35 h 70"/>
            </a:gdLst>
            <a:ahLst/>
            <a:cxnLst>
              <a:cxn ang="0">
                <a:pos x="T0" y="T1"/>
              </a:cxn>
              <a:cxn ang="0">
                <a:pos x="T2" y="T3"/>
              </a:cxn>
              <a:cxn ang="0">
                <a:pos x="T4" y="T5"/>
              </a:cxn>
              <a:cxn ang="0">
                <a:pos x="T6" y="T7"/>
              </a:cxn>
              <a:cxn ang="0">
                <a:pos x="T8" y="T9"/>
              </a:cxn>
            </a:cxnLst>
            <a:rect l="0" t="0" r="r" b="b"/>
            <a:pathLst>
              <a:path w="70" h="70">
                <a:moveTo>
                  <a:pt x="0" y="35"/>
                </a:moveTo>
                <a:cubicBezTo>
                  <a:pt x="0" y="16"/>
                  <a:pt x="15" y="0"/>
                  <a:pt x="35" y="0"/>
                </a:cubicBezTo>
                <a:cubicBezTo>
                  <a:pt x="54" y="0"/>
                  <a:pt x="70" y="16"/>
                  <a:pt x="70" y="35"/>
                </a:cubicBezTo>
                <a:cubicBezTo>
                  <a:pt x="70" y="54"/>
                  <a:pt x="54" y="70"/>
                  <a:pt x="35" y="70"/>
                </a:cubicBezTo>
                <a:cubicBezTo>
                  <a:pt x="16" y="70"/>
                  <a:pt x="0" y="54"/>
                  <a:pt x="0" y="35"/>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41"/>
          <p:cNvSpPr>
            <a:spLocks/>
          </p:cNvSpPr>
          <p:nvPr userDrawn="1"/>
        </p:nvSpPr>
        <p:spPr bwMode="auto">
          <a:xfrm>
            <a:off x="2690811" y="1535113"/>
            <a:ext cx="1366838" cy="1362075"/>
          </a:xfrm>
          <a:custGeom>
            <a:avLst/>
            <a:gdLst>
              <a:gd name="T0" fmla="*/ 0 w 309"/>
              <a:gd name="T1" fmla="*/ 154 h 308"/>
              <a:gd name="T2" fmla="*/ 154 w 309"/>
              <a:gd name="T3" fmla="*/ 0 h 308"/>
              <a:gd name="T4" fmla="*/ 309 w 309"/>
              <a:gd name="T5" fmla="*/ 154 h 308"/>
              <a:gd name="T6" fmla="*/ 155 w 309"/>
              <a:gd name="T7" fmla="*/ 308 h 308"/>
              <a:gd name="T8" fmla="*/ 0 w 309"/>
              <a:gd name="T9" fmla="*/ 154 h 308"/>
            </a:gdLst>
            <a:ahLst/>
            <a:cxnLst>
              <a:cxn ang="0">
                <a:pos x="T0" y="T1"/>
              </a:cxn>
              <a:cxn ang="0">
                <a:pos x="T2" y="T3"/>
              </a:cxn>
              <a:cxn ang="0">
                <a:pos x="T4" y="T5"/>
              </a:cxn>
              <a:cxn ang="0">
                <a:pos x="T6" y="T7"/>
              </a:cxn>
              <a:cxn ang="0">
                <a:pos x="T8" y="T9"/>
              </a:cxn>
            </a:cxnLst>
            <a:rect l="0" t="0" r="r" b="b"/>
            <a:pathLst>
              <a:path w="309" h="308">
                <a:moveTo>
                  <a:pt x="0" y="154"/>
                </a:moveTo>
                <a:cubicBezTo>
                  <a:pt x="0" y="69"/>
                  <a:pt x="69" y="0"/>
                  <a:pt x="154" y="0"/>
                </a:cubicBezTo>
                <a:cubicBezTo>
                  <a:pt x="240" y="0"/>
                  <a:pt x="309" y="69"/>
                  <a:pt x="309" y="154"/>
                </a:cubicBezTo>
                <a:cubicBezTo>
                  <a:pt x="309" y="239"/>
                  <a:pt x="240" y="308"/>
                  <a:pt x="155" y="308"/>
                </a:cubicBezTo>
                <a:cubicBezTo>
                  <a:pt x="70" y="308"/>
                  <a:pt x="1" y="239"/>
                  <a:pt x="0" y="154"/>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42"/>
          <p:cNvSpPr>
            <a:spLocks/>
          </p:cNvSpPr>
          <p:nvPr userDrawn="1"/>
        </p:nvSpPr>
        <p:spPr bwMode="auto">
          <a:xfrm>
            <a:off x="4714556" y="4527551"/>
            <a:ext cx="1044575" cy="1042988"/>
          </a:xfrm>
          <a:custGeom>
            <a:avLst/>
            <a:gdLst>
              <a:gd name="T0" fmla="*/ 0 w 236"/>
              <a:gd name="T1" fmla="*/ 119 h 236"/>
              <a:gd name="T2" fmla="*/ 118 w 236"/>
              <a:gd name="T3" fmla="*/ 0 h 236"/>
              <a:gd name="T4" fmla="*/ 236 w 236"/>
              <a:gd name="T5" fmla="*/ 118 h 236"/>
              <a:gd name="T6" fmla="*/ 118 w 236"/>
              <a:gd name="T7" fmla="*/ 236 h 236"/>
              <a:gd name="T8" fmla="*/ 0 w 236"/>
              <a:gd name="T9" fmla="*/ 119 h 236"/>
            </a:gdLst>
            <a:ahLst/>
            <a:cxnLst>
              <a:cxn ang="0">
                <a:pos x="T0" y="T1"/>
              </a:cxn>
              <a:cxn ang="0">
                <a:pos x="T2" y="T3"/>
              </a:cxn>
              <a:cxn ang="0">
                <a:pos x="T4" y="T5"/>
              </a:cxn>
              <a:cxn ang="0">
                <a:pos x="T6" y="T7"/>
              </a:cxn>
              <a:cxn ang="0">
                <a:pos x="T8" y="T9"/>
              </a:cxn>
            </a:cxnLst>
            <a:rect l="0" t="0" r="r" b="b"/>
            <a:pathLst>
              <a:path w="236" h="236">
                <a:moveTo>
                  <a:pt x="0" y="119"/>
                </a:moveTo>
                <a:cubicBezTo>
                  <a:pt x="0" y="53"/>
                  <a:pt x="53" y="0"/>
                  <a:pt x="118" y="0"/>
                </a:cubicBezTo>
                <a:cubicBezTo>
                  <a:pt x="183" y="0"/>
                  <a:pt x="236" y="53"/>
                  <a:pt x="236" y="118"/>
                </a:cubicBezTo>
                <a:cubicBezTo>
                  <a:pt x="236" y="183"/>
                  <a:pt x="183" y="236"/>
                  <a:pt x="118" y="236"/>
                </a:cubicBezTo>
                <a:cubicBezTo>
                  <a:pt x="53" y="236"/>
                  <a:pt x="0" y="184"/>
                  <a:pt x="0" y="119"/>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Oval 143"/>
          <p:cNvSpPr>
            <a:spLocks noChangeArrowheads="1"/>
          </p:cNvSpPr>
          <p:nvPr userDrawn="1"/>
        </p:nvSpPr>
        <p:spPr bwMode="auto">
          <a:xfrm>
            <a:off x="5316536" y="5937251"/>
            <a:ext cx="446088" cy="446088"/>
          </a:xfrm>
          <a:prstGeom prst="ellipse">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44"/>
          <p:cNvSpPr>
            <a:spLocks/>
          </p:cNvSpPr>
          <p:nvPr userDrawn="1"/>
        </p:nvSpPr>
        <p:spPr bwMode="auto">
          <a:xfrm>
            <a:off x="5457824" y="5332413"/>
            <a:ext cx="668338" cy="666750"/>
          </a:xfrm>
          <a:custGeom>
            <a:avLst/>
            <a:gdLst>
              <a:gd name="T0" fmla="*/ 0 w 151"/>
              <a:gd name="T1" fmla="*/ 76 h 151"/>
              <a:gd name="T2" fmla="*/ 75 w 151"/>
              <a:gd name="T3" fmla="*/ 0 h 151"/>
              <a:gd name="T4" fmla="*/ 151 w 151"/>
              <a:gd name="T5" fmla="*/ 76 h 151"/>
              <a:gd name="T6" fmla="*/ 75 w 151"/>
              <a:gd name="T7" fmla="*/ 151 h 151"/>
              <a:gd name="T8" fmla="*/ 0 w 151"/>
              <a:gd name="T9" fmla="*/ 76 h 151"/>
            </a:gdLst>
            <a:ahLst/>
            <a:cxnLst>
              <a:cxn ang="0">
                <a:pos x="T0" y="T1"/>
              </a:cxn>
              <a:cxn ang="0">
                <a:pos x="T2" y="T3"/>
              </a:cxn>
              <a:cxn ang="0">
                <a:pos x="T4" y="T5"/>
              </a:cxn>
              <a:cxn ang="0">
                <a:pos x="T6" y="T7"/>
              </a:cxn>
              <a:cxn ang="0">
                <a:pos x="T8" y="T9"/>
              </a:cxn>
            </a:cxnLst>
            <a:rect l="0" t="0" r="r" b="b"/>
            <a:pathLst>
              <a:path w="151" h="151">
                <a:moveTo>
                  <a:pt x="0" y="76"/>
                </a:moveTo>
                <a:cubicBezTo>
                  <a:pt x="0" y="34"/>
                  <a:pt x="33" y="0"/>
                  <a:pt x="75" y="0"/>
                </a:cubicBezTo>
                <a:cubicBezTo>
                  <a:pt x="117" y="0"/>
                  <a:pt x="151" y="34"/>
                  <a:pt x="151" y="76"/>
                </a:cubicBezTo>
                <a:cubicBezTo>
                  <a:pt x="151" y="118"/>
                  <a:pt x="117" y="151"/>
                  <a:pt x="75" y="151"/>
                </a:cubicBezTo>
                <a:cubicBezTo>
                  <a:pt x="34" y="151"/>
                  <a:pt x="0" y="118"/>
                  <a:pt x="0" y="76"/>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45"/>
          <p:cNvSpPr>
            <a:spLocks/>
          </p:cNvSpPr>
          <p:nvPr userDrawn="1"/>
        </p:nvSpPr>
        <p:spPr bwMode="auto">
          <a:xfrm>
            <a:off x="3209289" y="3457576"/>
            <a:ext cx="1579563" cy="1577975"/>
          </a:xfrm>
          <a:custGeom>
            <a:avLst/>
            <a:gdLst>
              <a:gd name="T0" fmla="*/ 0 w 357"/>
              <a:gd name="T1" fmla="*/ 179 h 357"/>
              <a:gd name="T2" fmla="*/ 178 w 357"/>
              <a:gd name="T3" fmla="*/ 0 h 357"/>
              <a:gd name="T4" fmla="*/ 357 w 357"/>
              <a:gd name="T5" fmla="*/ 178 h 357"/>
              <a:gd name="T6" fmla="*/ 179 w 357"/>
              <a:gd name="T7" fmla="*/ 357 h 357"/>
              <a:gd name="T8" fmla="*/ 0 w 357"/>
              <a:gd name="T9" fmla="*/ 179 h 357"/>
            </a:gdLst>
            <a:ahLst/>
            <a:cxnLst>
              <a:cxn ang="0">
                <a:pos x="T0" y="T1"/>
              </a:cxn>
              <a:cxn ang="0">
                <a:pos x="T2" y="T3"/>
              </a:cxn>
              <a:cxn ang="0">
                <a:pos x="T4" y="T5"/>
              </a:cxn>
              <a:cxn ang="0">
                <a:pos x="T6" y="T7"/>
              </a:cxn>
              <a:cxn ang="0">
                <a:pos x="T8" y="T9"/>
              </a:cxn>
            </a:cxnLst>
            <a:rect l="0" t="0" r="r" b="b"/>
            <a:pathLst>
              <a:path w="357" h="357">
                <a:moveTo>
                  <a:pt x="0" y="179"/>
                </a:moveTo>
                <a:cubicBezTo>
                  <a:pt x="0" y="80"/>
                  <a:pt x="80" y="0"/>
                  <a:pt x="178" y="0"/>
                </a:cubicBezTo>
                <a:cubicBezTo>
                  <a:pt x="277" y="0"/>
                  <a:pt x="357" y="80"/>
                  <a:pt x="357" y="178"/>
                </a:cubicBezTo>
                <a:cubicBezTo>
                  <a:pt x="357" y="277"/>
                  <a:pt x="277" y="357"/>
                  <a:pt x="179" y="357"/>
                </a:cubicBezTo>
                <a:cubicBezTo>
                  <a:pt x="80" y="357"/>
                  <a:pt x="0" y="277"/>
                  <a:pt x="0" y="179"/>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Oval 35"/>
          <p:cNvSpPr/>
          <p:nvPr userDrawn="1"/>
        </p:nvSpPr>
        <p:spPr>
          <a:xfrm>
            <a:off x="5261291" y="0"/>
            <a:ext cx="6845777" cy="68457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114"/>
          <p:cNvSpPr>
            <a:spLocks noChangeArrowheads="1"/>
          </p:cNvSpPr>
          <p:nvPr userDrawn="1"/>
        </p:nvSpPr>
        <p:spPr bwMode="auto">
          <a:xfrm>
            <a:off x="1012443" y="1792827"/>
            <a:ext cx="656686" cy="656686"/>
          </a:xfrm>
          <a:prstGeom prst="ellipse">
            <a:avLst/>
          </a:prstGeom>
          <a:solidFill>
            <a:schemeClr val="bg2">
              <a:alpha val="1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Oval 115"/>
          <p:cNvSpPr>
            <a:spLocks noChangeArrowheads="1"/>
          </p:cNvSpPr>
          <p:nvPr userDrawn="1"/>
        </p:nvSpPr>
        <p:spPr bwMode="auto">
          <a:xfrm>
            <a:off x="1001450" y="4552050"/>
            <a:ext cx="306832" cy="305699"/>
          </a:xfrm>
          <a:prstGeom prst="ellipse">
            <a:avLst/>
          </a:prstGeom>
          <a:solidFill>
            <a:schemeClr val="bg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116"/>
          <p:cNvSpPr>
            <a:spLocks/>
          </p:cNvSpPr>
          <p:nvPr userDrawn="1"/>
        </p:nvSpPr>
        <p:spPr bwMode="auto">
          <a:xfrm>
            <a:off x="401549" y="2513624"/>
            <a:ext cx="400805" cy="404202"/>
          </a:xfrm>
          <a:custGeom>
            <a:avLst/>
            <a:gdLst>
              <a:gd name="T0" fmla="*/ 0 w 127"/>
              <a:gd name="T1" fmla="*/ 64 h 128"/>
              <a:gd name="T2" fmla="*/ 64 w 127"/>
              <a:gd name="T3" fmla="*/ 0 h 128"/>
              <a:gd name="T4" fmla="*/ 127 w 127"/>
              <a:gd name="T5" fmla="*/ 64 h 128"/>
              <a:gd name="T6" fmla="*/ 64 w 127"/>
              <a:gd name="T7" fmla="*/ 128 h 128"/>
              <a:gd name="T8" fmla="*/ 0 w 127"/>
              <a:gd name="T9" fmla="*/ 64 h 128"/>
            </a:gdLst>
            <a:ahLst/>
            <a:cxnLst>
              <a:cxn ang="0">
                <a:pos x="T0" y="T1"/>
              </a:cxn>
              <a:cxn ang="0">
                <a:pos x="T2" y="T3"/>
              </a:cxn>
              <a:cxn ang="0">
                <a:pos x="T4" y="T5"/>
              </a:cxn>
              <a:cxn ang="0">
                <a:pos x="T6" y="T7"/>
              </a:cxn>
              <a:cxn ang="0">
                <a:pos x="T8" y="T9"/>
              </a:cxn>
            </a:cxnLst>
            <a:rect l="0" t="0" r="r" b="b"/>
            <a:pathLst>
              <a:path w="127" h="128">
                <a:moveTo>
                  <a:pt x="0" y="64"/>
                </a:moveTo>
                <a:cubicBezTo>
                  <a:pt x="0" y="29"/>
                  <a:pt x="28" y="1"/>
                  <a:pt x="64" y="0"/>
                </a:cubicBezTo>
                <a:cubicBezTo>
                  <a:pt x="99" y="0"/>
                  <a:pt x="127" y="29"/>
                  <a:pt x="127" y="64"/>
                </a:cubicBezTo>
                <a:cubicBezTo>
                  <a:pt x="127" y="99"/>
                  <a:pt x="99" y="128"/>
                  <a:pt x="64" y="128"/>
                </a:cubicBezTo>
                <a:cubicBezTo>
                  <a:pt x="29" y="128"/>
                  <a:pt x="0" y="99"/>
                  <a:pt x="0" y="64"/>
                </a:cubicBezTo>
                <a:close/>
              </a:path>
            </a:pathLst>
          </a:custGeom>
          <a:solidFill>
            <a:schemeClr val="bg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7"/>
          <p:cNvSpPr>
            <a:spLocks/>
          </p:cNvSpPr>
          <p:nvPr userDrawn="1"/>
        </p:nvSpPr>
        <p:spPr bwMode="auto">
          <a:xfrm>
            <a:off x="1253260" y="947739"/>
            <a:ext cx="802131" cy="798256"/>
          </a:xfrm>
          <a:custGeom>
            <a:avLst/>
            <a:gdLst>
              <a:gd name="T0" fmla="*/ 0 w 297"/>
              <a:gd name="T1" fmla="*/ 148 h 296"/>
              <a:gd name="T2" fmla="*/ 148 w 297"/>
              <a:gd name="T3" fmla="*/ 0 h 296"/>
              <a:gd name="T4" fmla="*/ 297 w 297"/>
              <a:gd name="T5" fmla="*/ 148 h 296"/>
              <a:gd name="T6" fmla="*/ 149 w 297"/>
              <a:gd name="T7" fmla="*/ 296 h 296"/>
              <a:gd name="T8" fmla="*/ 0 w 297"/>
              <a:gd name="T9" fmla="*/ 148 h 296"/>
            </a:gdLst>
            <a:ahLst/>
            <a:cxnLst>
              <a:cxn ang="0">
                <a:pos x="T0" y="T1"/>
              </a:cxn>
              <a:cxn ang="0">
                <a:pos x="T2" y="T3"/>
              </a:cxn>
              <a:cxn ang="0">
                <a:pos x="T4" y="T5"/>
              </a:cxn>
              <a:cxn ang="0">
                <a:pos x="T6" y="T7"/>
              </a:cxn>
              <a:cxn ang="0">
                <a:pos x="T8" y="T9"/>
              </a:cxn>
            </a:cxnLst>
            <a:rect l="0" t="0" r="r" b="b"/>
            <a:pathLst>
              <a:path w="297" h="296">
                <a:moveTo>
                  <a:pt x="0" y="148"/>
                </a:moveTo>
                <a:cubicBezTo>
                  <a:pt x="0" y="66"/>
                  <a:pt x="67" y="0"/>
                  <a:pt x="148" y="0"/>
                </a:cubicBezTo>
                <a:cubicBezTo>
                  <a:pt x="230" y="0"/>
                  <a:pt x="297" y="66"/>
                  <a:pt x="297" y="148"/>
                </a:cubicBezTo>
                <a:cubicBezTo>
                  <a:pt x="297" y="230"/>
                  <a:pt x="230" y="296"/>
                  <a:pt x="149" y="296"/>
                </a:cubicBezTo>
                <a:cubicBezTo>
                  <a:pt x="67" y="296"/>
                  <a:pt x="0" y="230"/>
                  <a:pt x="0" y="148"/>
                </a:cubicBezTo>
                <a:close/>
              </a:path>
            </a:pathLst>
          </a:custGeom>
          <a:solidFill>
            <a:schemeClr val="bg2">
              <a:alpha val="41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Oval 118"/>
          <p:cNvSpPr>
            <a:spLocks noChangeArrowheads="1"/>
          </p:cNvSpPr>
          <p:nvPr userDrawn="1"/>
        </p:nvSpPr>
        <p:spPr bwMode="auto">
          <a:xfrm>
            <a:off x="466066" y="3449638"/>
            <a:ext cx="199271" cy="201535"/>
          </a:xfrm>
          <a:prstGeom prst="ellipse">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Oval 119"/>
          <p:cNvSpPr>
            <a:spLocks noChangeArrowheads="1"/>
          </p:cNvSpPr>
          <p:nvPr userDrawn="1"/>
        </p:nvSpPr>
        <p:spPr bwMode="auto">
          <a:xfrm>
            <a:off x="1858611" y="4763236"/>
            <a:ext cx="337401" cy="337401"/>
          </a:xfrm>
          <a:prstGeom prst="ellipse">
            <a:avLst/>
          </a:pr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122"/>
          <p:cNvSpPr>
            <a:spLocks/>
          </p:cNvSpPr>
          <p:nvPr userDrawn="1"/>
        </p:nvSpPr>
        <p:spPr bwMode="auto">
          <a:xfrm>
            <a:off x="1274728" y="3686744"/>
            <a:ext cx="826519" cy="826519"/>
          </a:xfrm>
          <a:custGeom>
            <a:avLst/>
            <a:gdLst>
              <a:gd name="T0" fmla="*/ 0 w 262"/>
              <a:gd name="T1" fmla="*/ 131 h 262"/>
              <a:gd name="T2" fmla="*/ 131 w 262"/>
              <a:gd name="T3" fmla="*/ 0 h 262"/>
              <a:gd name="T4" fmla="*/ 262 w 262"/>
              <a:gd name="T5" fmla="*/ 131 h 262"/>
              <a:gd name="T6" fmla="*/ 131 w 262"/>
              <a:gd name="T7" fmla="*/ 262 h 262"/>
              <a:gd name="T8" fmla="*/ 0 w 262"/>
              <a:gd name="T9" fmla="*/ 131 h 262"/>
            </a:gdLst>
            <a:ahLst/>
            <a:cxnLst>
              <a:cxn ang="0">
                <a:pos x="T0" y="T1"/>
              </a:cxn>
              <a:cxn ang="0">
                <a:pos x="T2" y="T3"/>
              </a:cxn>
              <a:cxn ang="0">
                <a:pos x="T4" y="T5"/>
              </a:cxn>
              <a:cxn ang="0">
                <a:pos x="T6" y="T7"/>
              </a:cxn>
              <a:cxn ang="0">
                <a:pos x="T8" y="T9"/>
              </a:cxn>
            </a:cxnLst>
            <a:rect l="0" t="0" r="r" b="b"/>
            <a:pathLst>
              <a:path w="262" h="262">
                <a:moveTo>
                  <a:pt x="0" y="131"/>
                </a:moveTo>
                <a:cubicBezTo>
                  <a:pt x="0" y="59"/>
                  <a:pt x="59" y="0"/>
                  <a:pt x="131" y="0"/>
                </a:cubicBezTo>
                <a:cubicBezTo>
                  <a:pt x="203" y="0"/>
                  <a:pt x="262" y="58"/>
                  <a:pt x="262" y="131"/>
                </a:cubicBezTo>
                <a:cubicBezTo>
                  <a:pt x="262" y="203"/>
                  <a:pt x="204" y="262"/>
                  <a:pt x="131" y="262"/>
                </a:cubicBezTo>
                <a:cubicBezTo>
                  <a:pt x="59" y="262"/>
                  <a:pt x="0" y="204"/>
                  <a:pt x="0" y="131"/>
                </a:cubicBezTo>
                <a:close/>
              </a:path>
            </a:pathLst>
          </a:custGeom>
          <a:solidFill>
            <a:schemeClr val="bg2">
              <a:alpha val="1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24"/>
          <p:cNvSpPr>
            <a:spLocks/>
          </p:cNvSpPr>
          <p:nvPr userDrawn="1"/>
        </p:nvSpPr>
        <p:spPr bwMode="auto">
          <a:xfrm>
            <a:off x="228805" y="1971151"/>
            <a:ext cx="296641" cy="300038"/>
          </a:xfrm>
          <a:custGeom>
            <a:avLst/>
            <a:gdLst>
              <a:gd name="T0" fmla="*/ 0 w 94"/>
              <a:gd name="T1" fmla="*/ 48 h 95"/>
              <a:gd name="T2" fmla="*/ 47 w 94"/>
              <a:gd name="T3" fmla="*/ 0 h 95"/>
              <a:gd name="T4" fmla="*/ 94 w 94"/>
              <a:gd name="T5" fmla="*/ 48 h 95"/>
              <a:gd name="T6" fmla="*/ 47 w 94"/>
              <a:gd name="T7" fmla="*/ 95 h 95"/>
              <a:gd name="T8" fmla="*/ 0 w 94"/>
              <a:gd name="T9" fmla="*/ 48 h 95"/>
            </a:gdLst>
            <a:ahLst/>
            <a:cxnLst>
              <a:cxn ang="0">
                <a:pos x="T0" y="T1"/>
              </a:cxn>
              <a:cxn ang="0">
                <a:pos x="T2" y="T3"/>
              </a:cxn>
              <a:cxn ang="0">
                <a:pos x="T4" y="T5"/>
              </a:cxn>
              <a:cxn ang="0">
                <a:pos x="T6" y="T7"/>
              </a:cxn>
              <a:cxn ang="0">
                <a:pos x="T8" y="T9"/>
              </a:cxn>
            </a:cxnLst>
            <a:rect l="0" t="0" r="r" b="b"/>
            <a:pathLst>
              <a:path w="94" h="95">
                <a:moveTo>
                  <a:pt x="0" y="48"/>
                </a:moveTo>
                <a:cubicBezTo>
                  <a:pt x="0" y="22"/>
                  <a:pt x="21" y="0"/>
                  <a:pt x="47" y="0"/>
                </a:cubicBezTo>
                <a:cubicBezTo>
                  <a:pt x="73" y="0"/>
                  <a:pt x="94" y="21"/>
                  <a:pt x="94" y="48"/>
                </a:cubicBezTo>
                <a:cubicBezTo>
                  <a:pt x="94" y="74"/>
                  <a:pt x="73" y="95"/>
                  <a:pt x="47" y="95"/>
                </a:cubicBezTo>
                <a:cubicBezTo>
                  <a:pt x="21" y="95"/>
                  <a:pt x="0" y="74"/>
                  <a:pt x="0" y="48"/>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Oval 133"/>
          <p:cNvSpPr>
            <a:spLocks noChangeArrowheads="1"/>
          </p:cNvSpPr>
          <p:nvPr userDrawn="1"/>
        </p:nvSpPr>
        <p:spPr bwMode="auto">
          <a:xfrm>
            <a:off x="1001948" y="4803828"/>
            <a:ext cx="185684" cy="185684"/>
          </a:xfrm>
          <a:prstGeom prst="ellipse">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38"/>
          <p:cNvSpPr>
            <a:spLocks/>
          </p:cNvSpPr>
          <p:nvPr userDrawn="1"/>
        </p:nvSpPr>
        <p:spPr bwMode="auto">
          <a:xfrm>
            <a:off x="203332" y="3733353"/>
            <a:ext cx="694050" cy="694050"/>
          </a:xfrm>
          <a:custGeom>
            <a:avLst/>
            <a:gdLst>
              <a:gd name="T0" fmla="*/ 1 w 220"/>
              <a:gd name="T1" fmla="*/ 110 h 220"/>
              <a:gd name="T2" fmla="*/ 110 w 220"/>
              <a:gd name="T3" fmla="*/ 0 h 220"/>
              <a:gd name="T4" fmla="*/ 220 w 220"/>
              <a:gd name="T5" fmla="*/ 110 h 220"/>
              <a:gd name="T6" fmla="*/ 111 w 220"/>
              <a:gd name="T7" fmla="*/ 220 h 220"/>
              <a:gd name="T8" fmla="*/ 1 w 220"/>
              <a:gd name="T9" fmla="*/ 110 h 220"/>
            </a:gdLst>
            <a:ahLst/>
            <a:cxnLst>
              <a:cxn ang="0">
                <a:pos x="T0" y="T1"/>
              </a:cxn>
              <a:cxn ang="0">
                <a:pos x="T2" y="T3"/>
              </a:cxn>
              <a:cxn ang="0">
                <a:pos x="T4" y="T5"/>
              </a:cxn>
              <a:cxn ang="0">
                <a:pos x="T6" y="T7"/>
              </a:cxn>
              <a:cxn ang="0">
                <a:pos x="T8" y="T9"/>
              </a:cxn>
            </a:cxnLst>
            <a:rect l="0" t="0" r="r" b="b"/>
            <a:pathLst>
              <a:path w="220" h="220">
                <a:moveTo>
                  <a:pt x="1" y="110"/>
                </a:moveTo>
                <a:cubicBezTo>
                  <a:pt x="0" y="49"/>
                  <a:pt x="50" y="0"/>
                  <a:pt x="110" y="0"/>
                </a:cubicBezTo>
                <a:cubicBezTo>
                  <a:pt x="171" y="0"/>
                  <a:pt x="220" y="49"/>
                  <a:pt x="220" y="110"/>
                </a:cubicBezTo>
                <a:cubicBezTo>
                  <a:pt x="220" y="171"/>
                  <a:pt x="171" y="220"/>
                  <a:pt x="111" y="220"/>
                </a:cubicBezTo>
                <a:cubicBezTo>
                  <a:pt x="50" y="220"/>
                  <a:pt x="1" y="171"/>
                  <a:pt x="1" y="110"/>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140"/>
          <p:cNvSpPr>
            <a:spLocks/>
          </p:cNvSpPr>
          <p:nvPr userDrawn="1"/>
        </p:nvSpPr>
        <p:spPr bwMode="auto">
          <a:xfrm>
            <a:off x="-72796" y="2992318"/>
            <a:ext cx="220783" cy="220783"/>
          </a:xfrm>
          <a:custGeom>
            <a:avLst/>
            <a:gdLst>
              <a:gd name="T0" fmla="*/ 0 w 70"/>
              <a:gd name="T1" fmla="*/ 35 h 70"/>
              <a:gd name="T2" fmla="*/ 35 w 70"/>
              <a:gd name="T3" fmla="*/ 0 h 70"/>
              <a:gd name="T4" fmla="*/ 70 w 70"/>
              <a:gd name="T5" fmla="*/ 35 h 70"/>
              <a:gd name="T6" fmla="*/ 35 w 70"/>
              <a:gd name="T7" fmla="*/ 70 h 70"/>
              <a:gd name="T8" fmla="*/ 0 w 70"/>
              <a:gd name="T9" fmla="*/ 35 h 70"/>
            </a:gdLst>
            <a:ahLst/>
            <a:cxnLst>
              <a:cxn ang="0">
                <a:pos x="T0" y="T1"/>
              </a:cxn>
              <a:cxn ang="0">
                <a:pos x="T2" y="T3"/>
              </a:cxn>
              <a:cxn ang="0">
                <a:pos x="T4" y="T5"/>
              </a:cxn>
              <a:cxn ang="0">
                <a:pos x="T6" y="T7"/>
              </a:cxn>
              <a:cxn ang="0">
                <a:pos x="T8" y="T9"/>
              </a:cxn>
            </a:cxnLst>
            <a:rect l="0" t="0" r="r" b="b"/>
            <a:pathLst>
              <a:path w="70" h="70">
                <a:moveTo>
                  <a:pt x="0" y="35"/>
                </a:moveTo>
                <a:cubicBezTo>
                  <a:pt x="0" y="16"/>
                  <a:pt x="15" y="0"/>
                  <a:pt x="35" y="0"/>
                </a:cubicBezTo>
                <a:cubicBezTo>
                  <a:pt x="54" y="0"/>
                  <a:pt x="70" y="16"/>
                  <a:pt x="70" y="35"/>
                </a:cubicBezTo>
                <a:cubicBezTo>
                  <a:pt x="70" y="54"/>
                  <a:pt x="54" y="70"/>
                  <a:pt x="35" y="70"/>
                </a:cubicBezTo>
                <a:cubicBezTo>
                  <a:pt x="16" y="70"/>
                  <a:pt x="0" y="54"/>
                  <a:pt x="0" y="35"/>
                </a:cubicBezTo>
                <a:close/>
              </a:path>
            </a:pathLst>
          </a:custGeom>
          <a:solidFill>
            <a:schemeClr val="bg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41"/>
          <p:cNvSpPr>
            <a:spLocks/>
          </p:cNvSpPr>
          <p:nvPr userDrawn="1"/>
        </p:nvSpPr>
        <p:spPr bwMode="auto">
          <a:xfrm>
            <a:off x="848277" y="2644882"/>
            <a:ext cx="974840" cy="971443"/>
          </a:xfrm>
          <a:custGeom>
            <a:avLst/>
            <a:gdLst>
              <a:gd name="T0" fmla="*/ 0 w 309"/>
              <a:gd name="T1" fmla="*/ 154 h 308"/>
              <a:gd name="T2" fmla="*/ 154 w 309"/>
              <a:gd name="T3" fmla="*/ 0 h 308"/>
              <a:gd name="T4" fmla="*/ 309 w 309"/>
              <a:gd name="T5" fmla="*/ 154 h 308"/>
              <a:gd name="T6" fmla="*/ 155 w 309"/>
              <a:gd name="T7" fmla="*/ 308 h 308"/>
              <a:gd name="T8" fmla="*/ 0 w 309"/>
              <a:gd name="T9" fmla="*/ 154 h 308"/>
            </a:gdLst>
            <a:ahLst/>
            <a:cxnLst>
              <a:cxn ang="0">
                <a:pos x="T0" y="T1"/>
              </a:cxn>
              <a:cxn ang="0">
                <a:pos x="T2" y="T3"/>
              </a:cxn>
              <a:cxn ang="0">
                <a:pos x="T4" y="T5"/>
              </a:cxn>
              <a:cxn ang="0">
                <a:pos x="T6" y="T7"/>
              </a:cxn>
              <a:cxn ang="0">
                <a:pos x="T8" y="T9"/>
              </a:cxn>
            </a:cxnLst>
            <a:rect l="0" t="0" r="r" b="b"/>
            <a:pathLst>
              <a:path w="309" h="308">
                <a:moveTo>
                  <a:pt x="0" y="154"/>
                </a:moveTo>
                <a:cubicBezTo>
                  <a:pt x="0" y="69"/>
                  <a:pt x="69" y="0"/>
                  <a:pt x="154" y="0"/>
                </a:cubicBezTo>
                <a:cubicBezTo>
                  <a:pt x="240" y="0"/>
                  <a:pt x="309" y="69"/>
                  <a:pt x="309" y="154"/>
                </a:cubicBezTo>
                <a:cubicBezTo>
                  <a:pt x="309" y="239"/>
                  <a:pt x="240" y="308"/>
                  <a:pt x="155" y="308"/>
                </a:cubicBezTo>
                <a:cubicBezTo>
                  <a:pt x="70" y="308"/>
                  <a:pt x="1" y="239"/>
                  <a:pt x="0" y="154"/>
                </a:cubicBezTo>
                <a:close/>
              </a:path>
            </a:pathLst>
          </a:custGeom>
          <a:solidFill>
            <a:schemeClr val="bg2">
              <a:alpha val="41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Oval 115"/>
          <p:cNvSpPr>
            <a:spLocks noChangeArrowheads="1"/>
          </p:cNvSpPr>
          <p:nvPr userDrawn="1"/>
        </p:nvSpPr>
        <p:spPr bwMode="auto">
          <a:xfrm>
            <a:off x="2206403" y="4371526"/>
            <a:ext cx="306832" cy="305699"/>
          </a:xfrm>
          <a:prstGeom prst="ellipse">
            <a:avLst/>
          </a:prstGeom>
          <a:solidFill>
            <a:schemeClr val="bg2">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116"/>
          <p:cNvSpPr>
            <a:spLocks/>
          </p:cNvSpPr>
          <p:nvPr userDrawn="1"/>
        </p:nvSpPr>
        <p:spPr bwMode="auto">
          <a:xfrm>
            <a:off x="1341443" y="2243155"/>
            <a:ext cx="400805" cy="404202"/>
          </a:xfrm>
          <a:custGeom>
            <a:avLst/>
            <a:gdLst>
              <a:gd name="T0" fmla="*/ 0 w 127"/>
              <a:gd name="T1" fmla="*/ 64 h 128"/>
              <a:gd name="T2" fmla="*/ 64 w 127"/>
              <a:gd name="T3" fmla="*/ 0 h 128"/>
              <a:gd name="T4" fmla="*/ 127 w 127"/>
              <a:gd name="T5" fmla="*/ 64 h 128"/>
              <a:gd name="T6" fmla="*/ 64 w 127"/>
              <a:gd name="T7" fmla="*/ 128 h 128"/>
              <a:gd name="T8" fmla="*/ 0 w 127"/>
              <a:gd name="T9" fmla="*/ 64 h 128"/>
            </a:gdLst>
            <a:ahLst/>
            <a:cxnLst>
              <a:cxn ang="0">
                <a:pos x="T0" y="T1"/>
              </a:cxn>
              <a:cxn ang="0">
                <a:pos x="T2" y="T3"/>
              </a:cxn>
              <a:cxn ang="0">
                <a:pos x="T4" y="T5"/>
              </a:cxn>
              <a:cxn ang="0">
                <a:pos x="T6" y="T7"/>
              </a:cxn>
              <a:cxn ang="0">
                <a:pos x="T8" y="T9"/>
              </a:cxn>
            </a:cxnLst>
            <a:rect l="0" t="0" r="r" b="b"/>
            <a:pathLst>
              <a:path w="127" h="128">
                <a:moveTo>
                  <a:pt x="0" y="64"/>
                </a:moveTo>
                <a:cubicBezTo>
                  <a:pt x="0" y="29"/>
                  <a:pt x="28" y="1"/>
                  <a:pt x="64" y="0"/>
                </a:cubicBezTo>
                <a:cubicBezTo>
                  <a:pt x="99" y="0"/>
                  <a:pt x="127" y="29"/>
                  <a:pt x="127" y="64"/>
                </a:cubicBezTo>
                <a:cubicBezTo>
                  <a:pt x="127" y="99"/>
                  <a:pt x="99" y="128"/>
                  <a:pt x="64" y="128"/>
                </a:cubicBezTo>
                <a:cubicBezTo>
                  <a:pt x="29" y="128"/>
                  <a:pt x="0" y="99"/>
                  <a:pt x="0" y="64"/>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Oval 118"/>
          <p:cNvSpPr>
            <a:spLocks noChangeArrowheads="1"/>
          </p:cNvSpPr>
          <p:nvPr userDrawn="1"/>
        </p:nvSpPr>
        <p:spPr bwMode="auto">
          <a:xfrm>
            <a:off x="1405960" y="3179169"/>
            <a:ext cx="199271" cy="201535"/>
          </a:xfrm>
          <a:prstGeom prst="ellipse">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Oval 133"/>
          <p:cNvSpPr>
            <a:spLocks noChangeArrowheads="1"/>
          </p:cNvSpPr>
          <p:nvPr userDrawn="1"/>
        </p:nvSpPr>
        <p:spPr bwMode="auto">
          <a:xfrm>
            <a:off x="721852" y="2285548"/>
            <a:ext cx="185684" cy="185684"/>
          </a:xfrm>
          <a:prstGeom prst="ellipse">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38"/>
          <p:cNvSpPr>
            <a:spLocks/>
          </p:cNvSpPr>
          <p:nvPr userDrawn="1"/>
        </p:nvSpPr>
        <p:spPr bwMode="auto">
          <a:xfrm>
            <a:off x="1143226" y="3462884"/>
            <a:ext cx="694050" cy="694050"/>
          </a:xfrm>
          <a:custGeom>
            <a:avLst/>
            <a:gdLst>
              <a:gd name="T0" fmla="*/ 1 w 220"/>
              <a:gd name="T1" fmla="*/ 110 h 220"/>
              <a:gd name="T2" fmla="*/ 110 w 220"/>
              <a:gd name="T3" fmla="*/ 0 h 220"/>
              <a:gd name="T4" fmla="*/ 220 w 220"/>
              <a:gd name="T5" fmla="*/ 110 h 220"/>
              <a:gd name="T6" fmla="*/ 111 w 220"/>
              <a:gd name="T7" fmla="*/ 220 h 220"/>
              <a:gd name="T8" fmla="*/ 1 w 220"/>
              <a:gd name="T9" fmla="*/ 110 h 220"/>
            </a:gdLst>
            <a:ahLst/>
            <a:cxnLst>
              <a:cxn ang="0">
                <a:pos x="T0" y="T1"/>
              </a:cxn>
              <a:cxn ang="0">
                <a:pos x="T2" y="T3"/>
              </a:cxn>
              <a:cxn ang="0">
                <a:pos x="T4" y="T5"/>
              </a:cxn>
              <a:cxn ang="0">
                <a:pos x="T6" y="T7"/>
              </a:cxn>
              <a:cxn ang="0">
                <a:pos x="T8" y="T9"/>
              </a:cxn>
            </a:cxnLst>
            <a:rect l="0" t="0" r="r" b="b"/>
            <a:pathLst>
              <a:path w="220" h="220">
                <a:moveTo>
                  <a:pt x="1" y="110"/>
                </a:moveTo>
                <a:cubicBezTo>
                  <a:pt x="0" y="49"/>
                  <a:pt x="50" y="0"/>
                  <a:pt x="110" y="0"/>
                </a:cubicBezTo>
                <a:cubicBezTo>
                  <a:pt x="171" y="0"/>
                  <a:pt x="220" y="49"/>
                  <a:pt x="220" y="110"/>
                </a:cubicBezTo>
                <a:cubicBezTo>
                  <a:pt x="220" y="171"/>
                  <a:pt x="171" y="220"/>
                  <a:pt x="111" y="220"/>
                </a:cubicBezTo>
                <a:cubicBezTo>
                  <a:pt x="50" y="220"/>
                  <a:pt x="1" y="171"/>
                  <a:pt x="1" y="110"/>
                </a:cubicBezTo>
                <a:close/>
              </a:path>
            </a:pathLst>
          </a:cu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41"/>
          <p:cNvSpPr>
            <a:spLocks/>
          </p:cNvSpPr>
          <p:nvPr userDrawn="1"/>
        </p:nvSpPr>
        <p:spPr bwMode="auto">
          <a:xfrm>
            <a:off x="1788171" y="2374413"/>
            <a:ext cx="974840" cy="971443"/>
          </a:xfrm>
          <a:custGeom>
            <a:avLst/>
            <a:gdLst>
              <a:gd name="T0" fmla="*/ 0 w 309"/>
              <a:gd name="T1" fmla="*/ 154 h 308"/>
              <a:gd name="T2" fmla="*/ 154 w 309"/>
              <a:gd name="T3" fmla="*/ 0 h 308"/>
              <a:gd name="T4" fmla="*/ 309 w 309"/>
              <a:gd name="T5" fmla="*/ 154 h 308"/>
              <a:gd name="T6" fmla="*/ 155 w 309"/>
              <a:gd name="T7" fmla="*/ 308 h 308"/>
              <a:gd name="T8" fmla="*/ 0 w 309"/>
              <a:gd name="T9" fmla="*/ 154 h 308"/>
            </a:gdLst>
            <a:ahLst/>
            <a:cxnLst>
              <a:cxn ang="0">
                <a:pos x="T0" y="T1"/>
              </a:cxn>
              <a:cxn ang="0">
                <a:pos x="T2" y="T3"/>
              </a:cxn>
              <a:cxn ang="0">
                <a:pos x="T4" y="T5"/>
              </a:cxn>
              <a:cxn ang="0">
                <a:pos x="T6" y="T7"/>
              </a:cxn>
              <a:cxn ang="0">
                <a:pos x="T8" y="T9"/>
              </a:cxn>
            </a:cxnLst>
            <a:rect l="0" t="0" r="r" b="b"/>
            <a:pathLst>
              <a:path w="309" h="308">
                <a:moveTo>
                  <a:pt x="0" y="154"/>
                </a:moveTo>
                <a:cubicBezTo>
                  <a:pt x="0" y="69"/>
                  <a:pt x="69" y="0"/>
                  <a:pt x="154" y="0"/>
                </a:cubicBezTo>
                <a:cubicBezTo>
                  <a:pt x="240" y="0"/>
                  <a:pt x="309" y="69"/>
                  <a:pt x="309" y="154"/>
                </a:cubicBezTo>
                <a:cubicBezTo>
                  <a:pt x="309" y="239"/>
                  <a:pt x="240" y="308"/>
                  <a:pt x="155" y="308"/>
                </a:cubicBezTo>
                <a:cubicBezTo>
                  <a:pt x="70" y="308"/>
                  <a:pt x="1" y="239"/>
                  <a:pt x="0" y="154"/>
                </a:cubicBezTo>
                <a:close/>
              </a:path>
            </a:pathLst>
          </a:custGeom>
          <a:solidFill>
            <a:schemeClr val="bg2">
              <a:alpha val="15000"/>
            </a:schemeClr>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95417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par>
                                <p:cTn id="20" presetID="53" presetClass="entr" presetSubtype="16" fill="hold" grpId="0" nodeType="withEffect">
                                  <p:stCondLst>
                                    <p:cond delay="25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53" presetClass="entr" presetSubtype="16" fill="hold" grpId="0" nodeType="withEffect">
                                  <p:stCondLst>
                                    <p:cond delay="25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par>
                                <p:cTn id="30" presetID="53" presetClass="entr" presetSubtype="16" fill="hold" grpId="0" nodeType="withEffect">
                                  <p:stCondLst>
                                    <p:cond delay="25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par>
                                <p:cTn id="35" presetID="53" presetClass="entr" presetSubtype="16" fill="hold" grpId="0" nodeType="withEffect">
                                  <p:stCondLst>
                                    <p:cond delay="25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par>
                                <p:cTn id="40" presetID="53" presetClass="entr" presetSubtype="16" fill="hold" grpId="0" nodeType="withEffect">
                                  <p:stCondLst>
                                    <p:cond delay="25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fill="hold"/>
                                        <p:tgtEl>
                                          <p:spTgt spid="9"/>
                                        </p:tgtEl>
                                        <p:attrNameLst>
                                          <p:attrName>ppt_w</p:attrName>
                                        </p:attrNameLst>
                                      </p:cBhvr>
                                      <p:tavLst>
                                        <p:tav tm="0">
                                          <p:val>
                                            <p:fltVal val="0"/>
                                          </p:val>
                                        </p:tav>
                                        <p:tav tm="100000">
                                          <p:val>
                                            <p:strVal val="#ppt_w"/>
                                          </p:val>
                                        </p:tav>
                                      </p:tavLst>
                                    </p:anim>
                                    <p:anim calcmode="lin" valueType="num">
                                      <p:cBhvr>
                                        <p:cTn id="43" dur="500" fill="hold"/>
                                        <p:tgtEl>
                                          <p:spTgt spid="9"/>
                                        </p:tgtEl>
                                        <p:attrNameLst>
                                          <p:attrName>ppt_h</p:attrName>
                                        </p:attrNameLst>
                                      </p:cBhvr>
                                      <p:tavLst>
                                        <p:tav tm="0">
                                          <p:val>
                                            <p:fltVal val="0"/>
                                          </p:val>
                                        </p:tav>
                                        <p:tav tm="100000">
                                          <p:val>
                                            <p:strVal val="#ppt_h"/>
                                          </p:val>
                                        </p:tav>
                                      </p:tavLst>
                                    </p:anim>
                                    <p:animEffect transition="in" filter="fade">
                                      <p:cBhvr>
                                        <p:cTn id="44" dur="500"/>
                                        <p:tgtEl>
                                          <p:spTgt spid="9"/>
                                        </p:tgtEl>
                                      </p:cBhvr>
                                    </p:animEffect>
                                  </p:childTnLst>
                                </p:cTn>
                              </p:par>
                              <p:par>
                                <p:cTn id="45" presetID="53" presetClass="entr" presetSubtype="16" fill="hold" grpId="0" nodeType="withEffect">
                                  <p:stCondLst>
                                    <p:cond delay="250"/>
                                  </p:stCondLst>
                                  <p:childTnLst>
                                    <p:set>
                                      <p:cBhvr>
                                        <p:cTn id="46" dur="1" fill="hold">
                                          <p:stCondLst>
                                            <p:cond delay="0"/>
                                          </p:stCondLst>
                                        </p:cTn>
                                        <p:tgtEl>
                                          <p:spTgt spid="10"/>
                                        </p:tgtEl>
                                        <p:attrNameLst>
                                          <p:attrName>style.visibility</p:attrName>
                                        </p:attrNameLst>
                                      </p:cBhvr>
                                      <p:to>
                                        <p:strVal val="visible"/>
                                      </p:to>
                                    </p:set>
                                    <p:anim calcmode="lin" valueType="num">
                                      <p:cBhvr>
                                        <p:cTn id="47" dur="500" fill="hold"/>
                                        <p:tgtEl>
                                          <p:spTgt spid="10"/>
                                        </p:tgtEl>
                                        <p:attrNameLst>
                                          <p:attrName>ppt_w</p:attrName>
                                        </p:attrNameLst>
                                      </p:cBhvr>
                                      <p:tavLst>
                                        <p:tav tm="0">
                                          <p:val>
                                            <p:fltVal val="0"/>
                                          </p:val>
                                        </p:tav>
                                        <p:tav tm="100000">
                                          <p:val>
                                            <p:strVal val="#ppt_w"/>
                                          </p:val>
                                        </p:tav>
                                      </p:tavLst>
                                    </p:anim>
                                    <p:anim calcmode="lin" valueType="num">
                                      <p:cBhvr>
                                        <p:cTn id="48" dur="500" fill="hold"/>
                                        <p:tgtEl>
                                          <p:spTgt spid="10"/>
                                        </p:tgtEl>
                                        <p:attrNameLst>
                                          <p:attrName>ppt_h</p:attrName>
                                        </p:attrNameLst>
                                      </p:cBhvr>
                                      <p:tavLst>
                                        <p:tav tm="0">
                                          <p:val>
                                            <p:fltVal val="0"/>
                                          </p:val>
                                        </p:tav>
                                        <p:tav tm="100000">
                                          <p:val>
                                            <p:strVal val="#ppt_h"/>
                                          </p:val>
                                        </p:tav>
                                      </p:tavLst>
                                    </p:anim>
                                    <p:animEffect transition="in" filter="fade">
                                      <p:cBhvr>
                                        <p:cTn id="49" dur="500"/>
                                        <p:tgtEl>
                                          <p:spTgt spid="10"/>
                                        </p:tgtEl>
                                      </p:cBhvr>
                                    </p:animEffect>
                                  </p:childTnLst>
                                </p:cTn>
                              </p:par>
                              <p:par>
                                <p:cTn id="50" presetID="53" presetClass="entr" presetSubtype="16" fill="hold" grpId="0" nodeType="withEffect">
                                  <p:stCondLst>
                                    <p:cond delay="25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ppt_w</p:attrName>
                                        </p:attrNameLst>
                                      </p:cBhvr>
                                      <p:tavLst>
                                        <p:tav tm="0">
                                          <p:val>
                                            <p:fltVal val="0"/>
                                          </p:val>
                                        </p:tav>
                                        <p:tav tm="100000">
                                          <p:val>
                                            <p:strVal val="#ppt_w"/>
                                          </p:val>
                                        </p:tav>
                                      </p:tavLst>
                                    </p:anim>
                                    <p:anim calcmode="lin" valueType="num">
                                      <p:cBhvr>
                                        <p:cTn id="53" dur="500" fill="hold"/>
                                        <p:tgtEl>
                                          <p:spTgt spid="11"/>
                                        </p:tgtEl>
                                        <p:attrNameLst>
                                          <p:attrName>ppt_h</p:attrName>
                                        </p:attrNameLst>
                                      </p:cBhvr>
                                      <p:tavLst>
                                        <p:tav tm="0">
                                          <p:val>
                                            <p:fltVal val="0"/>
                                          </p:val>
                                        </p:tav>
                                        <p:tav tm="100000">
                                          <p:val>
                                            <p:strVal val="#ppt_h"/>
                                          </p:val>
                                        </p:tav>
                                      </p:tavLst>
                                    </p:anim>
                                    <p:animEffect transition="in" filter="fade">
                                      <p:cBhvr>
                                        <p:cTn id="54" dur="500"/>
                                        <p:tgtEl>
                                          <p:spTgt spid="11"/>
                                        </p:tgtEl>
                                      </p:cBhvr>
                                    </p:animEffect>
                                  </p:childTnLst>
                                </p:cTn>
                              </p:par>
                              <p:par>
                                <p:cTn id="55" presetID="53" presetClass="entr" presetSubtype="16" fill="hold" grpId="0" nodeType="withEffect">
                                  <p:stCondLst>
                                    <p:cond delay="250"/>
                                  </p:stCondLst>
                                  <p:childTnLst>
                                    <p:set>
                                      <p:cBhvr>
                                        <p:cTn id="56" dur="1" fill="hold">
                                          <p:stCondLst>
                                            <p:cond delay="0"/>
                                          </p:stCondLst>
                                        </p:cTn>
                                        <p:tgtEl>
                                          <p:spTgt spid="12"/>
                                        </p:tgtEl>
                                        <p:attrNameLst>
                                          <p:attrName>style.visibility</p:attrName>
                                        </p:attrNameLst>
                                      </p:cBhvr>
                                      <p:to>
                                        <p:strVal val="visible"/>
                                      </p:to>
                                    </p:set>
                                    <p:anim calcmode="lin" valueType="num">
                                      <p:cBhvr>
                                        <p:cTn id="57" dur="500" fill="hold"/>
                                        <p:tgtEl>
                                          <p:spTgt spid="12"/>
                                        </p:tgtEl>
                                        <p:attrNameLst>
                                          <p:attrName>ppt_w</p:attrName>
                                        </p:attrNameLst>
                                      </p:cBhvr>
                                      <p:tavLst>
                                        <p:tav tm="0">
                                          <p:val>
                                            <p:fltVal val="0"/>
                                          </p:val>
                                        </p:tav>
                                        <p:tav tm="100000">
                                          <p:val>
                                            <p:strVal val="#ppt_w"/>
                                          </p:val>
                                        </p:tav>
                                      </p:tavLst>
                                    </p:anim>
                                    <p:anim calcmode="lin" valueType="num">
                                      <p:cBhvr>
                                        <p:cTn id="58" dur="500" fill="hold"/>
                                        <p:tgtEl>
                                          <p:spTgt spid="12"/>
                                        </p:tgtEl>
                                        <p:attrNameLst>
                                          <p:attrName>ppt_h</p:attrName>
                                        </p:attrNameLst>
                                      </p:cBhvr>
                                      <p:tavLst>
                                        <p:tav tm="0">
                                          <p:val>
                                            <p:fltVal val="0"/>
                                          </p:val>
                                        </p:tav>
                                        <p:tav tm="100000">
                                          <p:val>
                                            <p:strVal val="#ppt_h"/>
                                          </p:val>
                                        </p:tav>
                                      </p:tavLst>
                                    </p:anim>
                                    <p:animEffect transition="in" filter="fade">
                                      <p:cBhvr>
                                        <p:cTn id="59" dur="500"/>
                                        <p:tgtEl>
                                          <p:spTgt spid="12"/>
                                        </p:tgtEl>
                                      </p:cBhvr>
                                    </p:animEffect>
                                  </p:childTnLst>
                                </p:cTn>
                              </p:par>
                              <p:par>
                                <p:cTn id="60" presetID="53" presetClass="entr" presetSubtype="16" fill="hold" grpId="0" nodeType="withEffect">
                                  <p:stCondLst>
                                    <p:cond delay="250"/>
                                  </p:stCondLst>
                                  <p:childTnLst>
                                    <p:set>
                                      <p:cBhvr>
                                        <p:cTn id="61" dur="1" fill="hold">
                                          <p:stCondLst>
                                            <p:cond delay="0"/>
                                          </p:stCondLst>
                                        </p:cTn>
                                        <p:tgtEl>
                                          <p:spTgt spid="13"/>
                                        </p:tgtEl>
                                        <p:attrNameLst>
                                          <p:attrName>style.visibility</p:attrName>
                                        </p:attrNameLst>
                                      </p:cBhvr>
                                      <p:to>
                                        <p:strVal val="visible"/>
                                      </p:to>
                                    </p:set>
                                    <p:anim calcmode="lin" valueType="num">
                                      <p:cBhvr>
                                        <p:cTn id="62" dur="500" fill="hold"/>
                                        <p:tgtEl>
                                          <p:spTgt spid="13"/>
                                        </p:tgtEl>
                                        <p:attrNameLst>
                                          <p:attrName>ppt_w</p:attrName>
                                        </p:attrNameLst>
                                      </p:cBhvr>
                                      <p:tavLst>
                                        <p:tav tm="0">
                                          <p:val>
                                            <p:fltVal val="0"/>
                                          </p:val>
                                        </p:tav>
                                        <p:tav tm="100000">
                                          <p:val>
                                            <p:strVal val="#ppt_w"/>
                                          </p:val>
                                        </p:tav>
                                      </p:tavLst>
                                    </p:anim>
                                    <p:anim calcmode="lin" valueType="num">
                                      <p:cBhvr>
                                        <p:cTn id="63" dur="500" fill="hold"/>
                                        <p:tgtEl>
                                          <p:spTgt spid="13"/>
                                        </p:tgtEl>
                                        <p:attrNameLst>
                                          <p:attrName>ppt_h</p:attrName>
                                        </p:attrNameLst>
                                      </p:cBhvr>
                                      <p:tavLst>
                                        <p:tav tm="0">
                                          <p:val>
                                            <p:fltVal val="0"/>
                                          </p:val>
                                        </p:tav>
                                        <p:tav tm="100000">
                                          <p:val>
                                            <p:strVal val="#ppt_h"/>
                                          </p:val>
                                        </p:tav>
                                      </p:tavLst>
                                    </p:anim>
                                    <p:animEffect transition="in" filter="fade">
                                      <p:cBhvr>
                                        <p:cTn id="64" dur="500"/>
                                        <p:tgtEl>
                                          <p:spTgt spid="13"/>
                                        </p:tgtEl>
                                      </p:cBhvr>
                                    </p:animEffect>
                                  </p:childTnLst>
                                </p:cTn>
                              </p:par>
                              <p:par>
                                <p:cTn id="65" presetID="53" presetClass="entr" presetSubtype="16" fill="hold" grpId="0" nodeType="withEffect">
                                  <p:stCondLst>
                                    <p:cond delay="250"/>
                                  </p:stCondLst>
                                  <p:childTnLst>
                                    <p:set>
                                      <p:cBhvr>
                                        <p:cTn id="66" dur="1" fill="hold">
                                          <p:stCondLst>
                                            <p:cond delay="0"/>
                                          </p:stCondLst>
                                        </p:cTn>
                                        <p:tgtEl>
                                          <p:spTgt spid="14"/>
                                        </p:tgtEl>
                                        <p:attrNameLst>
                                          <p:attrName>style.visibility</p:attrName>
                                        </p:attrNameLst>
                                      </p:cBhvr>
                                      <p:to>
                                        <p:strVal val="visible"/>
                                      </p:to>
                                    </p:set>
                                    <p:anim calcmode="lin" valueType="num">
                                      <p:cBhvr>
                                        <p:cTn id="67" dur="500" fill="hold"/>
                                        <p:tgtEl>
                                          <p:spTgt spid="14"/>
                                        </p:tgtEl>
                                        <p:attrNameLst>
                                          <p:attrName>ppt_w</p:attrName>
                                        </p:attrNameLst>
                                      </p:cBhvr>
                                      <p:tavLst>
                                        <p:tav tm="0">
                                          <p:val>
                                            <p:fltVal val="0"/>
                                          </p:val>
                                        </p:tav>
                                        <p:tav tm="100000">
                                          <p:val>
                                            <p:strVal val="#ppt_w"/>
                                          </p:val>
                                        </p:tav>
                                      </p:tavLst>
                                    </p:anim>
                                    <p:anim calcmode="lin" valueType="num">
                                      <p:cBhvr>
                                        <p:cTn id="68" dur="500" fill="hold"/>
                                        <p:tgtEl>
                                          <p:spTgt spid="14"/>
                                        </p:tgtEl>
                                        <p:attrNameLst>
                                          <p:attrName>ppt_h</p:attrName>
                                        </p:attrNameLst>
                                      </p:cBhvr>
                                      <p:tavLst>
                                        <p:tav tm="0">
                                          <p:val>
                                            <p:fltVal val="0"/>
                                          </p:val>
                                        </p:tav>
                                        <p:tav tm="100000">
                                          <p:val>
                                            <p:strVal val="#ppt_h"/>
                                          </p:val>
                                        </p:tav>
                                      </p:tavLst>
                                    </p:anim>
                                    <p:animEffect transition="in" filter="fade">
                                      <p:cBhvr>
                                        <p:cTn id="69" dur="500"/>
                                        <p:tgtEl>
                                          <p:spTgt spid="14"/>
                                        </p:tgtEl>
                                      </p:cBhvr>
                                    </p:animEffect>
                                  </p:childTnLst>
                                </p:cTn>
                              </p:par>
                              <p:par>
                                <p:cTn id="70" presetID="53" presetClass="entr" presetSubtype="16" fill="hold" grpId="0" nodeType="withEffect">
                                  <p:stCondLst>
                                    <p:cond delay="250"/>
                                  </p:stCondLst>
                                  <p:childTnLst>
                                    <p:set>
                                      <p:cBhvr>
                                        <p:cTn id="71" dur="1" fill="hold">
                                          <p:stCondLst>
                                            <p:cond delay="0"/>
                                          </p:stCondLst>
                                        </p:cTn>
                                        <p:tgtEl>
                                          <p:spTgt spid="15"/>
                                        </p:tgtEl>
                                        <p:attrNameLst>
                                          <p:attrName>style.visibility</p:attrName>
                                        </p:attrNameLst>
                                      </p:cBhvr>
                                      <p:to>
                                        <p:strVal val="visible"/>
                                      </p:to>
                                    </p:set>
                                    <p:anim calcmode="lin" valueType="num">
                                      <p:cBhvr>
                                        <p:cTn id="72" dur="500" fill="hold"/>
                                        <p:tgtEl>
                                          <p:spTgt spid="15"/>
                                        </p:tgtEl>
                                        <p:attrNameLst>
                                          <p:attrName>ppt_w</p:attrName>
                                        </p:attrNameLst>
                                      </p:cBhvr>
                                      <p:tavLst>
                                        <p:tav tm="0">
                                          <p:val>
                                            <p:fltVal val="0"/>
                                          </p:val>
                                        </p:tav>
                                        <p:tav tm="100000">
                                          <p:val>
                                            <p:strVal val="#ppt_w"/>
                                          </p:val>
                                        </p:tav>
                                      </p:tavLst>
                                    </p:anim>
                                    <p:anim calcmode="lin" valueType="num">
                                      <p:cBhvr>
                                        <p:cTn id="73" dur="500" fill="hold"/>
                                        <p:tgtEl>
                                          <p:spTgt spid="15"/>
                                        </p:tgtEl>
                                        <p:attrNameLst>
                                          <p:attrName>ppt_h</p:attrName>
                                        </p:attrNameLst>
                                      </p:cBhvr>
                                      <p:tavLst>
                                        <p:tav tm="0">
                                          <p:val>
                                            <p:fltVal val="0"/>
                                          </p:val>
                                        </p:tav>
                                        <p:tav tm="100000">
                                          <p:val>
                                            <p:strVal val="#ppt_h"/>
                                          </p:val>
                                        </p:tav>
                                      </p:tavLst>
                                    </p:anim>
                                    <p:animEffect transition="in" filter="fade">
                                      <p:cBhvr>
                                        <p:cTn id="74" dur="500"/>
                                        <p:tgtEl>
                                          <p:spTgt spid="15"/>
                                        </p:tgtEl>
                                      </p:cBhvr>
                                    </p:animEffect>
                                  </p:childTnLst>
                                </p:cTn>
                              </p:par>
                              <p:par>
                                <p:cTn id="75" presetID="53" presetClass="entr" presetSubtype="16" fill="hold" grpId="0" nodeType="withEffect">
                                  <p:stCondLst>
                                    <p:cond delay="500"/>
                                  </p:stCondLst>
                                  <p:childTnLst>
                                    <p:set>
                                      <p:cBhvr>
                                        <p:cTn id="76" dur="1" fill="hold">
                                          <p:stCondLst>
                                            <p:cond delay="0"/>
                                          </p:stCondLst>
                                        </p:cTn>
                                        <p:tgtEl>
                                          <p:spTgt spid="16"/>
                                        </p:tgtEl>
                                        <p:attrNameLst>
                                          <p:attrName>style.visibility</p:attrName>
                                        </p:attrNameLst>
                                      </p:cBhvr>
                                      <p:to>
                                        <p:strVal val="visible"/>
                                      </p:to>
                                    </p:set>
                                    <p:anim calcmode="lin" valueType="num">
                                      <p:cBhvr>
                                        <p:cTn id="77" dur="500" fill="hold"/>
                                        <p:tgtEl>
                                          <p:spTgt spid="16"/>
                                        </p:tgtEl>
                                        <p:attrNameLst>
                                          <p:attrName>ppt_w</p:attrName>
                                        </p:attrNameLst>
                                      </p:cBhvr>
                                      <p:tavLst>
                                        <p:tav tm="0">
                                          <p:val>
                                            <p:fltVal val="0"/>
                                          </p:val>
                                        </p:tav>
                                        <p:tav tm="100000">
                                          <p:val>
                                            <p:strVal val="#ppt_w"/>
                                          </p:val>
                                        </p:tav>
                                      </p:tavLst>
                                    </p:anim>
                                    <p:anim calcmode="lin" valueType="num">
                                      <p:cBhvr>
                                        <p:cTn id="78" dur="500" fill="hold"/>
                                        <p:tgtEl>
                                          <p:spTgt spid="16"/>
                                        </p:tgtEl>
                                        <p:attrNameLst>
                                          <p:attrName>ppt_h</p:attrName>
                                        </p:attrNameLst>
                                      </p:cBhvr>
                                      <p:tavLst>
                                        <p:tav tm="0">
                                          <p:val>
                                            <p:fltVal val="0"/>
                                          </p:val>
                                        </p:tav>
                                        <p:tav tm="100000">
                                          <p:val>
                                            <p:strVal val="#ppt_h"/>
                                          </p:val>
                                        </p:tav>
                                      </p:tavLst>
                                    </p:anim>
                                    <p:animEffect transition="in" filter="fade">
                                      <p:cBhvr>
                                        <p:cTn id="79" dur="500"/>
                                        <p:tgtEl>
                                          <p:spTgt spid="16"/>
                                        </p:tgtEl>
                                      </p:cBhvr>
                                    </p:animEffect>
                                  </p:childTnLst>
                                </p:cTn>
                              </p:par>
                              <p:par>
                                <p:cTn id="80" presetID="53" presetClass="entr" presetSubtype="16" fill="hold" grpId="0" nodeType="withEffect">
                                  <p:stCondLst>
                                    <p:cond delay="500"/>
                                  </p:stCondLst>
                                  <p:childTnLst>
                                    <p:set>
                                      <p:cBhvr>
                                        <p:cTn id="81" dur="1" fill="hold">
                                          <p:stCondLst>
                                            <p:cond delay="0"/>
                                          </p:stCondLst>
                                        </p:cTn>
                                        <p:tgtEl>
                                          <p:spTgt spid="17"/>
                                        </p:tgtEl>
                                        <p:attrNameLst>
                                          <p:attrName>style.visibility</p:attrName>
                                        </p:attrNameLst>
                                      </p:cBhvr>
                                      <p:to>
                                        <p:strVal val="visible"/>
                                      </p:to>
                                    </p:set>
                                    <p:anim calcmode="lin" valueType="num">
                                      <p:cBhvr>
                                        <p:cTn id="82" dur="500" fill="hold"/>
                                        <p:tgtEl>
                                          <p:spTgt spid="17"/>
                                        </p:tgtEl>
                                        <p:attrNameLst>
                                          <p:attrName>ppt_w</p:attrName>
                                        </p:attrNameLst>
                                      </p:cBhvr>
                                      <p:tavLst>
                                        <p:tav tm="0">
                                          <p:val>
                                            <p:fltVal val="0"/>
                                          </p:val>
                                        </p:tav>
                                        <p:tav tm="100000">
                                          <p:val>
                                            <p:strVal val="#ppt_w"/>
                                          </p:val>
                                        </p:tav>
                                      </p:tavLst>
                                    </p:anim>
                                    <p:anim calcmode="lin" valueType="num">
                                      <p:cBhvr>
                                        <p:cTn id="83" dur="500" fill="hold"/>
                                        <p:tgtEl>
                                          <p:spTgt spid="17"/>
                                        </p:tgtEl>
                                        <p:attrNameLst>
                                          <p:attrName>ppt_h</p:attrName>
                                        </p:attrNameLst>
                                      </p:cBhvr>
                                      <p:tavLst>
                                        <p:tav tm="0">
                                          <p:val>
                                            <p:fltVal val="0"/>
                                          </p:val>
                                        </p:tav>
                                        <p:tav tm="100000">
                                          <p:val>
                                            <p:strVal val="#ppt_h"/>
                                          </p:val>
                                        </p:tav>
                                      </p:tavLst>
                                    </p:anim>
                                    <p:animEffect transition="in" filter="fade">
                                      <p:cBhvr>
                                        <p:cTn id="84" dur="500"/>
                                        <p:tgtEl>
                                          <p:spTgt spid="17"/>
                                        </p:tgtEl>
                                      </p:cBhvr>
                                    </p:animEffect>
                                  </p:childTnLst>
                                </p:cTn>
                              </p:par>
                              <p:par>
                                <p:cTn id="85" presetID="53" presetClass="entr" presetSubtype="16" fill="hold" grpId="0" nodeType="withEffect">
                                  <p:stCondLst>
                                    <p:cond delay="500"/>
                                  </p:stCondLst>
                                  <p:childTnLst>
                                    <p:set>
                                      <p:cBhvr>
                                        <p:cTn id="86" dur="1" fill="hold">
                                          <p:stCondLst>
                                            <p:cond delay="0"/>
                                          </p:stCondLst>
                                        </p:cTn>
                                        <p:tgtEl>
                                          <p:spTgt spid="18"/>
                                        </p:tgtEl>
                                        <p:attrNameLst>
                                          <p:attrName>style.visibility</p:attrName>
                                        </p:attrNameLst>
                                      </p:cBhvr>
                                      <p:to>
                                        <p:strVal val="visible"/>
                                      </p:to>
                                    </p:set>
                                    <p:anim calcmode="lin" valueType="num">
                                      <p:cBhvr>
                                        <p:cTn id="87" dur="500" fill="hold"/>
                                        <p:tgtEl>
                                          <p:spTgt spid="18"/>
                                        </p:tgtEl>
                                        <p:attrNameLst>
                                          <p:attrName>ppt_w</p:attrName>
                                        </p:attrNameLst>
                                      </p:cBhvr>
                                      <p:tavLst>
                                        <p:tav tm="0">
                                          <p:val>
                                            <p:fltVal val="0"/>
                                          </p:val>
                                        </p:tav>
                                        <p:tav tm="100000">
                                          <p:val>
                                            <p:strVal val="#ppt_w"/>
                                          </p:val>
                                        </p:tav>
                                      </p:tavLst>
                                    </p:anim>
                                    <p:anim calcmode="lin" valueType="num">
                                      <p:cBhvr>
                                        <p:cTn id="88" dur="500" fill="hold"/>
                                        <p:tgtEl>
                                          <p:spTgt spid="18"/>
                                        </p:tgtEl>
                                        <p:attrNameLst>
                                          <p:attrName>ppt_h</p:attrName>
                                        </p:attrNameLst>
                                      </p:cBhvr>
                                      <p:tavLst>
                                        <p:tav tm="0">
                                          <p:val>
                                            <p:fltVal val="0"/>
                                          </p:val>
                                        </p:tav>
                                        <p:tav tm="100000">
                                          <p:val>
                                            <p:strVal val="#ppt_h"/>
                                          </p:val>
                                        </p:tav>
                                      </p:tavLst>
                                    </p:anim>
                                    <p:animEffect transition="in" filter="fade">
                                      <p:cBhvr>
                                        <p:cTn id="89" dur="500"/>
                                        <p:tgtEl>
                                          <p:spTgt spid="18"/>
                                        </p:tgtEl>
                                      </p:cBhvr>
                                    </p:animEffect>
                                  </p:childTnLst>
                                </p:cTn>
                              </p:par>
                              <p:par>
                                <p:cTn id="90" presetID="53" presetClass="entr" presetSubtype="16" fill="hold" grpId="0" nodeType="withEffect">
                                  <p:stCondLst>
                                    <p:cond delay="500"/>
                                  </p:stCondLst>
                                  <p:childTnLst>
                                    <p:set>
                                      <p:cBhvr>
                                        <p:cTn id="91" dur="1" fill="hold">
                                          <p:stCondLst>
                                            <p:cond delay="0"/>
                                          </p:stCondLst>
                                        </p:cTn>
                                        <p:tgtEl>
                                          <p:spTgt spid="19"/>
                                        </p:tgtEl>
                                        <p:attrNameLst>
                                          <p:attrName>style.visibility</p:attrName>
                                        </p:attrNameLst>
                                      </p:cBhvr>
                                      <p:to>
                                        <p:strVal val="visible"/>
                                      </p:to>
                                    </p:set>
                                    <p:anim calcmode="lin" valueType="num">
                                      <p:cBhvr>
                                        <p:cTn id="92" dur="500" fill="hold"/>
                                        <p:tgtEl>
                                          <p:spTgt spid="19"/>
                                        </p:tgtEl>
                                        <p:attrNameLst>
                                          <p:attrName>ppt_w</p:attrName>
                                        </p:attrNameLst>
                                      </p:cBhvr>
                                      <p:tavLst>
                                        <p:tav tm="0">
                                          <p:val>
                                            <p:fltVal val="0"/>
                                          </p:val>
                                        </p:tav>
                                        <p:tav tm="100000">
                                          <p:val>
                                            <p:strVal val="#ppt_w"/>
                                          </p:val>
                                        </p:tav>
                                      </p:tavLst>
                                    </p:anim>
                                    <p:anim calcmode="lin" valueType="num">
                                      <p:cBhvr>
                                        <p:cTn id="93" dur="500" fill="hold"/>
                                        <p:tgtEl>
                                          <p:spTgt spid="19"/>
                                        </p:tgtEl>
                                        <p:attrNameLst>
                                          <p:attrName>ppt_h</p:attrName>
                                        </p:attrNameLst>
                                      </p:cBhvr>
                                      <p:tavLst>
                                        <p:tav tm="0">
                                          <p:val>
                                            <p:fltVal val="0"/>
                                          </p:val>
                                        </p:tav>
                                        <p:tav tm="100000">
                                          <p:val>
                                            <p:strVal val="#ppt_h"/>
                                          </p:val>
                                        </p:tav>
                                      </p:tavLst>
                                    </p:anim>
                                    <p:animEffect transition="in" filter="fade">
                                      <p:cBhvr>
                                        <p:cTn id="94" dur="500"/>
                                        <p:tgtEl>
                                          <p:spTgt spid="19"/>
                                        </p:tgtEl>
                                      </p:cBhvr>
                                    </p:animEffect>
                                  </p:childTnLst>
                                </p:cTn>
                              </p:par>
                              <p:par>
                                <p:cTn id="95" presetID="53" presetClass="entr" presetSubtype="16" fill="hold" grpId="0" nodeType="withEffect">
                                  <p:stCondLst>
                                    <p:cond delay="500"/>
                                  </p:stCondLst>
                                  <p:childTnLst>
                                    <p:set>
                                      <p:cBhvr>
                                        <p:cTn id="96" dur="1" fill="hold">
                                          <p:stCondLst>
                                            <p:cond delay="0"/>
                                          </p:stCondLst>
                                        </p:cTn>
                                        <p:tgtEl>
                                          <p:spTgt spid="20"/>
                                        </p:tgtEl>
                                        <p:attrNameLst>
                                          <p:attrName>style.visibility</p:attrName>
                                        </p:attrNameLst>
                                      </p:cBhvr>
                                      <p:to>
                                        <p:strVal val="visible"/>
                                      </p:to>
                                    </p:set>
                                    <p:anim calcmode="lin" valueType="num">
                                      <p:cBhvr>
                                        <p:cTn id="97" dur="500" fill="hold"/>
                                        <p:tgtEl>
                                          <p:spTgt spid="20"/>
                                        </p:tgtEl>
                                        <p:attrNameLst>
                                          <p:attrName>ppt_w</p:attrName>
                                        </p:attrNameLst>
                                      </p:cBhvr>
                                      <p:tavLst>
                                        <p:tav tm="0">
                                          <p:val>
                                            <p:fltVal val="0"/>
                                          </p:val>
                                        </p:tav>
                                        <p:tav tm="100000">
                                          <p:val>
                                            <p:strVal val="#ppt_w"/>
                                          </p:val>
                                        </p:tav>
                                      </p:tavLst>
                                    </p:anim>
                                    <p:anim calcmode="lin" valueType="num">
                                      <p:cBhvr>
                                        <p:cTn id="98" dur="500" fill="hold"/>
                                        <p:tgtEl>
                                          <p:spTgt spid="20"/>
                                        </p:tgtEl>
                                        <p:attrNameLst>
                                          <p:attrName>ppt_h</p:attrName>
                                        </p:attrNameLst>
                                      </p:cBhvr>
                                      <p:tavLst>
                                        <p:tav tm="0">
                                          <p:val>
                                            <p:fltVal val="0"/>
                                          </p:val>
                                        </p:tav>
                                        <p:tav tm="100000">
                                          <p:val>
                                            <p:strVal val="#ppt_h"/>
                                          </p:val>
                                        </p:tav>
                                      </p:tavLst>
                                    </p:anim>
                                    <p:animEffect transition="in" filter="fade">
                                      <p:cBhvr>
                                        <p:cTn id="99" dur="500"/>
                                        <p:tgtEl>
                                          <p:spTgt spid="20"/>
                                        </p:tgtEl>
                                      </p:cBhvr>
                                    </p:animEffect>
                                  </p:childTnLst>
                                </p:cTn>
                              </p:par>
                              <p:par>
                                <p:cTn id="100" presetID="53" presetClass="entr" presetSubtype="16" fill="hold" grpId="0" nodeType="withEffect">
                                  <p:stCondLst>
                                    <p:cond delay="500"/>
                                  </p:stCondLst>
                                  <p:childTnLst>
                                    <p:set>
                                      <p:cBhvr>
                                        <p:cTn id="101" dur="1" fill="hold">
                                          <p:stCondLst>
                                            <p:cond delay="0"/>
                                          </p:stCondLst>
                                        </p:cTn>
                                        <p:tgtEl>
                                          <p:spTgt spid="21"/>
                                        </p:tgtEl>
                                        <p:attrNameLst>
                                          <p:attrName>style.visibility</p:attrName>
                                        </p:attrNameLst>
                                      </p:cBhvr>
                                      <p:to>
                                        <p:strVal val="visible"/>
                                      </p:to>
                                    </p:set>
                                    <p:anim calcmode="lin" valueType="num">
                                      <p:cBhvr>
                                        <p:cTn id="102" dur="500" fill="hold"/>
                                        <p:tgtEl>
                                          <p:spTgt spid="21"/>
                                        </p:tgtEl>
                                        <p:attrNameLst>
                                          <p:attrName>ppt_w</p:attrName>
                                        </p:attrNameLst>
                                      </p:cBhvr>
                                      <p:tavLst>
                                        <p:tav tm="0">
                                          <p:val>
                                            <p:fltVal val="0"/>
                                          </p:val>
                                        </p:tav>
                                        <p:tav tm="100000">
                                          <p:val>
                                            <p:strVal val="#ppt_w"/>
                                          </p:val>
                                        </p:tav>
                                      </p:tavLst>
                                    </p:anim>
                                    <p:anim calcmode="lin" valueType="num">
                                      <p:cBhvr>
                                        <p:cTn id="103" dur="500" fill="hold"/>
                                        <p:tgtEl>
                                          <p:spTgt spid="21"/>
                                        </p:tgtEl>
                                        <p:attrNameLst>
                                          <p:attrName>ppt_h</p:attrName>
                                        </p:attrNameLst>
                                      </p:cBhvr>
                                      <p:tavLst>
                                        <p:tav tm="0">
                                          <p:val>
                                            <p:fltVal val="0"/>
                                          </p:val>
                                        </p:tav>
                                        <p:tav tm="100000">
                                          <p:val>
                                            <p:strVal val="#ppt_h"/>
                                          </p:val>
                                        </p:tav>
                                      </p:tavLst>
                                    </p:anim>
                                    <p:animEffect transition="in" filter="fade">
                                      <p:cBhvr>
                                        <p:cTn id="104" dur="500"/>
                                        <p:tgtEl>
                                          <p:spTgt spid="21"/>
                                        </p:tgtEl>
                                      </p:cBhvr>
                                    </p:animEffect>
                                  </p:childTnLst>
                                </p:cTn>
                              </p:par>
                              <p:par>
                                <p:cTn id="105" presetID="53" presetClass="entr" presetSubtype="16" fill="hold" grpId="0" nodeType="withEffect">
                                  <p:stCondLst>
                                    <p:cond delay="750"/>
                                  </p:stCondLst>
                                  <p:childTnLst>
                                    <p:set>
                                      <p:cBhvr>
                                        <p:cTn id="106" dur="1" fill="hold">
                                          <p:stCondLst>
                                            <p:cond delay="0"/>
                                          </p:stCondLst>
                                        </p:cTn>
                                        <p:tgtEl>
                                          <p:spTgt spid="22"/>
                                        </p:tgtEl>
                                        <p:attrNameLst>
                                          <p:attrName>style.visibility</p:attrName>
                                        </p:attrNameLst>
                                      </p:cBhvr>
                                      <p:to>
                                        <p:strVal val="visible"/>
                                      </p:to>
                                    </p:set>
                                    <p:anim calcmode="lin" valueType="num">
                                      <p:cBhvr>
                                        <p:cTn id="107" dur="500" fill="hold"/>
                                        <p:tgtEl>
                                          <p:spTgt spid="22"/>
                                        </p:tgtEl>
                                        <p:attrNameLst>
                                          <p:attrName>ppt_w</p:attrName>
                                        </p:attrNameLst>
                                      </p:cBhvr>
                                      <p:tavLst>
                                        <p:tav tm="0">
                                          <p:val>
                                            <p:fltVal val="0"/>
                                          </p:val>
                                        </p:tav>
                                        <p:tav tm="100000">
                                          <p:val>
                                            <p:strVal val="#ppt_w"/>
                                          </p:val>
                                        </p:tav>
                                      </p:tavLst>
                                    </p:anim>
                                    <p:anim calcmode="lin" valueType="num">
                                      <p:cBhvr>
                                        <p:cTn id="108" dur="500" fill="hold"/>
                                        <p:tgtEl>
                                          <p:spTgt spid="22"/>
                                        </p:tgtEl>
                                        <p:attrNameLst>
                                          <p:attrName>ppt_h</p:attrName>
                                        </p:attrNameLst>
                                      </p:cBhvr>
                                      <p:tavLst>
                                        <p:tav tm="0">
                                          <p:val>
                                            <p:fltVal val="0"/>
                                          </p:val>
                                        </p:tav>
                                        <p:tav tm="100000">
                                          <p:val>
                                            <p:strVal val="#ppt_h"/>
                                          </p:val>
                                        </p:tav>
                                      </p:tavLst>
                                    </p:anim>
                                    <p:animEffect transition="in" filter="fade">
                                      <p:cBhvr>
                                        <p:cTn id="109" dur="500"/>
                                        <p:tgtEl>
                                          <p:spTgt spid="22"/>
                                        </p:tgtEl>
                                      </p:cBhvr>
                                    </p:animEffect>
                                  </p:childTnLst>
                                </p:cTn>
                              </p:par>
                              <p:par>
                                <p:cTn id="110" presetID="53" presetClass="entr" presetSubtype="16" fill="hold" grpId="0" nodeType="withEffect">
                                  <p:stCondLst>
                                    <p:cond delay="750"/>
                                  </p:stCondLst>
                                  <p:childTnLst>
                                    <p:set>
                                      <p:cBhvr>
                                        <p:cTn id="111" dur="1" fill="hold">
                                          <p:stCondLst>
                                            <p:cond delay="0"/>
                                          </p:stCondLst>
                                        </p:cTn>
                                        <p:tgtEl>
                                          <p:spTgt spid="23"/>
                                        </p:tgtEl>
                                        <p:attrNameLst>
                                          <p:attrName>style.visibility</p:attrName>
                                        </p:attrNameLst>
                                      </p:cBhvr>
                                      <p:to>
                                        <p:strVal val="visible"/>
                                      </p:to>
                                    </p:set>
                                    <p:anim calcmode="lin" valueType="num">
                                      <p:cBhvr>
                                        <p:cTn id="112" dur="500" fill="hold"/>
                                        <p:tgtEl>
                                          <p:spTgt spid="23"/>
                                        </p:tgtEl>
                                        <p:attrNameLst>
                                          <p:attrName>ppt_w</p:attrName>
                                        </p:attrNameLst>
                                      </p:cBhvr>
                                      <p:tavLst>
                                        <p:tav tm="0">
                                          <p:val>
                                            <p:fltVal val="0"/>
                                          </p:val>
                                        </p:tav>
                                        <p:tav tm="100000">
                                          <p:val>
                                            <p:strVal val="#ppt_w"/>
                                          </p:val>
                                        </p:tav>
                                      </p:tavLst>
                                    </p:anim>
                                    <p:anim calcmode="lin" valueType="num">
                                      <p:cBhvr>
                                        <p:cTn id="113" dur="500" fill="hold"/>
                                        <p:tgtEl>
                                          <p:spTgt spid="23"/>
                                        </p:tgtEl>
                                        <p:attrNameLst>
                                          <p:attrName>ppt_h</p:attrName>
                                        </p:attrNameLst>
                                      </p:cBhvr>
                                      <p:tavLst>
                                        <p:tav tm="0">
                                          <p:val>
                                            <p:fltVal val="0"/>
                                          </p:val>
                                        </p:tav>
                                        <p:tav tm="100000">
                                          <p:val>
                                            <p:strVal val="#ppt_h"/>
                                          </p:val>
                                        </p:tav>
                                      </p:tavLst>
                                    </p:anim>
                                    <p:animEffect transition="in" filter="fade">
                                      <p:cBhvr>
                                        <p:cTn id="114" dur="500"/>
                                        <p:tgtEl>
                                          <p:spTgt spid="23"/>
                                        </p:tgtEl>
                                      </p:cBhvr>
                                    </p:animEffect>
                                  </p:childTnLst>
                                </p:cTn>
                              </p:par>
                              <p:par>
                                <p:cTn id="115" presetID="53" presetClass="entr" presetSubtype="16" fill="hold" grpId="0" nodeType="withEffect">
                                  <p:stCondLst>
                                    <p:cond delay="750"/>
                                  </p:stCondLst>
                                  <p:childTnLst>
                                    <p:set>
                                      <p:cBhvr>
                                        <p:cTn id="116" dur="1" fill="hold">
                                          <p:stCondLst>
                                            <p:cond delay="0"/>
                                          </p:stCondLst>
                                        </p:cTn>
                                        <p:tgtEl>
                                          <p:spTgt spid="24"/>
                                        </p:tgtEl>
                                        <p:attrNameLst>
                                          <p:attrName>style.visibility</p:attrName>
                                        </p:attrNameLst>
                                      </p:cBhvr>
                                      <p:to>
                                        <p:strVal val="visible"/>
                                      </p:to>
                                    </p:set>
                                    <p:anim calcmode="lin" valueType="num">
                                      <p:cBhvr>
                                        <p:cTn id="117" dur="500" fill="hold"/>
                                        <p:tgtEl>
                                          <p:spTgt spid="24"/>
                                        </p:tgtEl>
                                        <p:attrNameLst>
                                          <p:attrName>ppt_w</p:attrName>
                                        </p:attrNameLst>
                                      </p:cBhvr>
                                      <p:tavLst>
                                        <p:tav tm="0">
                                          <p:val>
                                            <p:fltVal val="0"/>
                                          </p:val>
                                        </p:tav>
                                        <p:tav tm="100000">
                                          <p:val>
                                            <p:strVal val="#ppt_w"/>
                                          </p:val>
                                        </p:tav>
                                      </p:tavLst>
                                    </p:anim>
                                    <p:anim calcmode="lin" valueType="num">
                                      <p:cBhvr>
                                        <p:cTn id="118" dur="500" fill="hold"/>
                                        <p:tgtEl>
                                          <p:spTgt spid="24"/>
                                        </p:tgtEl>
                                        <p:attrNameLst>
                                          <p:attrName>ppt_h</p:attrName>
                                        </p:attrNameLst>
                                      </p:cBhvr>
                                      <p:tavLst>
                                        <p:tav tm="0">
                                          <p:val>
                                            <p:fltVal val="0"/>
                                          </p:val>
                                        </p:tav>
                                        <p:tav tm="100000">
                                          <p:val>
                                            <p:strVal val="#ppt_h"/>
                                          </p:val>
                                        </p:tav>
                                      </p:tavLst>
                                    </p:anim>
                                    <p:animEffect transition="in" filter="fade">
                                      <p:cBhvr>
                                        <p:cTn id="119" dur="500"/>
                                        <p:tgtEl>
                                          <p:spTgt spid="24"/>
                                        </p:tgtEl>
                                      </p:cBhvr>
                                    </p:animEffect>
                                  </p:childTnLst>
                                </p:cTn>
                              </p:par>
                              <p:par>
                                <p:cTn id="120" presetID="53" presetClass="entr" presetSubtype="16" fill="hold" grpId="0" nodeType="withEffect">
                                  <p:stCondLst>
                                    <p:cond delay="750"/>
                                  </p:stCondLst>
                                  <p:childTnLst>
                                    <p:set>
                                      <p:cBhvr>
                                        <p:cTn id="121" dur="1" fill="hold">
                                          <p:stCondLst>
                                            <p:cond delay="0"/>
                                          </p:stCondLst>
                                        </p:cTn>
                                        <p:tgtEl>
                                          <p:spTgt spid="25"/>
                                        </p:tgtEl>
                                        <p:attrNameLst>
                                          <p:attrName>style.visibility</p:attrName>
                                        </p:attrNameLst>
                                      </p:cBhvr>
                                      <p:to>
                                        <p:strVal val="visible"/>
                                      </p:to>
                                    </p:set>
                                    <p:anim calcmode="lin" valueType="num">
                                      <p:cBhvr>
                                        <p:cTn id="122" dur="500" fill="hold"/>
                                        <p:tgtEl>
                                          <p:spTgt spid="25"/>
                                        </p:tgtEl>
                                        <p:attrNameLst>
                                          <p:attrName>ppt_w</p:attrName>
                                        </p:attrNameLst>
                                      </p:cBhvr>
                                      <p:tavLst>
                                        <p:tav tm="0">
                                          <p:val>
                                            <p:fltVal val="0"/>
                                          </p:val>
                                        </p:tav>
                                        <p:tav tm="100000">
                                          <p:val>
                                            <p:strVal val="#ppt_w"/>
                                          </p:val>
                                        </p:tav>
                                      </p:tavLst>
                                    </p:anim>
                                    <p:anim calcmode="lin" valueType="num">
                                      <p:cBhvr>
                                        <p:cTn id="123" dur="500" fill="hold"/>
                                        <p:tgtEl>
                                          <p:spTgt spid="25"/>
                                        </p:tgtEl>
                                        <p:attrNameLst>
                                          <p:attrName>ppt_h</p:attrName>
                                        </p:attrNameLst>
                                      </p:cBhvr>
                                      <p:tavLst>
                                        <p:tav tm="0">
                                          <p:val>
                                            <p:fltVal val="0"/>
                                          </p:val>
                                        </p:tav>
                                        <p:tav tm="100000">
                                          <p:val>
                                            <p:strVal val="#ppt_h"/>
                                          </p:val>
                                        </p:tav>
                                      </p:tavLst>
                                    </p:anim>
                                    <p:animEffect transition="in" filter="fade">
                                      <p:cBhvr>
                                        <p:cTn id="124" dur="500"/>
                                        <p:tgtEl>
                                          <p:spTgt spid="25"/>
                                        </p:tgtEl>
                                      </p:cBhvr>
                                    </p:animEffect>
                                  </p:childTnLst>
                                </p:cTn>
                              </p:par>
                              <p:par>
                                <p:cTn id="125" presetID="53" presetClass="entr" presetSubtype="16" fill="hold" grpId="0" nodeType="withEffect">
                                  <p:stCondLst>
                                    <p:cond delay="750"/>
                                  </p:stCondLst>
                                  <p:childTnLst>
                                    <p:set>
                                      <p:cBhvr>
                                        <p:cTn id="126" dur="1" fill="hold">
                                          <p:stCondLst>
                                            <p:cond delay="0"/>
                                          </p:stCondLst>
                                        </p:cTn>
                                        <p:tgtEl>
                                          <p:spTgt spid="26"/>
                                        </p:tgtEl>
                                        <p:attrNameLst>
                                          <p:attrName>style.visibility</p:attrName>
                                        </p:attrNameLst>
                                      </p:cBhvr>
                                      <p:to>
                                        <p:strVal val="visible"/>
                                      </p:to>
                                    </p:set>
                                    <p:anim calcmode="lin" valueType="num">
                                      <p:cBhvr>
                                        <p:cTn id="127" dur="500" fill="hold"/>
                                        <p:tgtEl>
                                          <p:spTgt spid="26"/>
                                        </p:tgtEl>
                                        <p:attrNameLst>
                                          <p:attrName>ppt_w</p:attrName>
                                        </p:attrNameLst>
                                      </p:cBhvr>
                                      <p:tavLst>
                                        <p:tav tm="0">
                                          <p:val>
                                            <p:fltVal val="0"/>
                                          </p:val>
                                        </p:tav>
                                        <p:tav tm="100000">
                                          <p:val>
                                            <p:strVal val="#ppt_w"/>
                                          </p:val>
                                        </p:tav>
                                      </p:tavLst>
                                    </p:anim>
                                    <p:anim calcmode="lin" valueType="num">
                                      <p:cBhvr>
                                        <p:cTn id="128" dur="500" fill="hold"/>
                                        <p:tgtEl>
                                          <p:spTgt spid="26"/>
                                        </p:tgtEl>
                                        <p:attrNameLst>
                                          <p:attrName>ppt_h</p:attrName>
                                        </p:attrNameLst>
                                      </p:cBhvr>
                                      <p:tavLst>
                                        <p:tav tm="0">
                                          <p:val>
                                            <p:fltVal val="0"/>
                                          </p:val>
                                        </p:tav>
                                        <p:tav tm="100000">
                                          <p:val>
                                            <p:strVal val="#ppt_h"/>
                                          </p:val>
                                        </p:tav>
                                      </p:tavLst>
                                    </p:anim>
                                    <p:animEffect transition="in" filter="fade">
                                      <p:cBhvr>
                                        <p:cTn id="129" dur="500"/>
                                        <p:tgtEl>
                                          <p:spTgt spid="26"/>
                                        </p:tgtEl>
                                      </p:cBhvr>
                                    </p:animEffect>
                                  </p:childTnLst>
                                </p:cTn>
                              </p:par>
                              <p:par>
                                <p:cTn id="130" presetID="53" presetClass="entr" presetSubtype="16" fill="hold" grpId="0" nodeType="withEffect">
                                  <p:stCondLst>
                                    <p:cond delay="750"/>
                                  </p:stCondLst>
                                  <p:childTnLst>
                                    <p:set>
                                      <p:cBhvr>
                                        <p:cTn id="131" dur="1" fill="hold">
                                          <p:stCondLst>
                                            <p:cond delay="0"/>
                                          </p:stCondLst>
                                        </p:cTn>
                                        <p:tgtEl>
                                          <p:spTgt spid="27"/>
                                        </p:tgtEl>
                                        <p:attrNameLst>
                                          <p:attrName>style.visibility</p:attrName>
                                        </p:attrNameLst>
                                      </p:cBhvr>
                                      <p:to>
                                        <p:strVal val="visible"/>
                                      </p:to>
                                    </p:set>
                                    <p:anim calcmode="lin" valueType="num">
                                      <p:cBhvr>
                                        <p:cTn id="132" dur="500" fill="hold"/>
                                        <p:tgtEl>
                                          <p:spTgt spid="27"/>
                                        </p:tgtEl>
                                        <p:attrNameLst>
                                          <p:attrName>ppt_w</p:attrName>
                                        </p:attrNameLst>
                                      </p:cBhvr>
                                      <p:tavLst>
                                        <p:tav tm="0">
                                          <p:val>
                                            <p:fltVal val="0"/>
                                          </p:val>
                                        </p:tav>
                                        <p:tav tm="100000">
                                          <p:val>
                                            <p:strVal val="#ppt_w"/>
                                          </p:val>
                                        </p:tav>
                                      </p:tavLst>
                                    </p:anim>
                                    <p:anim calcmode="lin" valueType="num">
                                      <p:cBhvr>
                                        <p:cTn id="133" dur="500" fill="hold"/>
                                        <p:tgtEl>
                                          <p:spTgt spid="27"/>
                                        </p:tgtEl>
                                        <p:attrNameLst>
                                          <p:attrName>ppt_h</p:attrName>
                                        </p:attrNameLst>
                                      </p:cBhvr>
                                      <p:tavLst>
                                        <p:tav tm="0">
                                          <p:val>
                                            <p:fltVal val="0"/>
                                          </p:val>
                                        </p:tav>
                                        <p:tav tm="100000">
                                          <p:val>
                                            <p:strVal val="#ppt_h"/>
                                          </p:val>
                                        </p:tav>
                                      </p:tavLst>
                                    </p:anim>
                                    <p:animEffect transition="in" filter="fade">
                                      <p:cBhvr>
                                        <p:cTn id="134" dur="500"/>
                                        <p:tgtEl>
                                          <p:spTgt spid="27"/>
                                        </p:tgtEl>
                                      </p:cBhvr>
                                    </p:animEffect>
                                  </p:childTnLst>
                                </p:cTn>
                              </p:par>
                              <p:par>
                                <p:cTn id="135" presetID="53" presetClass="entr" presetSubtype="16" fill="hold" grpId="0" nodeType="withEffect">
                                  <p:stCondLst>
                                    <p:cond delay="750"/>
                                  </p:stCondLst>
                                  <p:childTnLst>
                                    <p:set>
                                      <p:cBhvr>
                                        <p:cTn id="136" dur="1" fill="hold">
                                          <p:stCondLst>
                                            <p:cond delay="0"/>
                                          </p:stCondLst>
                                        </p:cTn>
                                        <p:tgtEl>
                                          <p:spTgt spid="28"/>
                                        </p:tgtEl>
                                        <p:attrNameLst>
                                          <p:attrName>style.visibility</p:attrName>
                                        </p:attrNameLst>
                                      </p:cBhvr>
                                      <p:to>
                                        <p:strVal val="visible"/>
                                      </p:to>
                                    </p:set>
                                    <p:anim calcmode="lin" valueType="num">
                                      <p:cBhvr>
                                        <p:cTn id="137" dur="500" fill="hold"/>
                                        <p:tgtEl>
                                          <p:spTgt spid="28"/>
                                        </p:tgtEl>
                                        <p:attrNameLst>
                                          <p:attrName>ppt_w</p:attrName>
                                        </p:attrNameLst>
                                      </p:cBhvr>
                                      <p:tavLst>
                                        <p:tav tm="0">
                                          <p:val>
                                            <p:fltVal val="0"/>
                                          </p:val>
                                        </p:tav>
                                        <p:tav tm="100000">
                                          <p:val>
                                            <p:strVal val="#ppt_w"/>
                                          </p:val>
                                        </p:tav>
                                      </p:tavLst>
                                    </p:anim>
                                    <p:anim calcmode="lin" valueType="num">
                                      <p:cBhvr>
                                        <p:cTn id="138" dur="500" fill="hold"/>
                                        <p:tgtEl>
                                          <p:spTgt spid="28"/>
                                        </p:tgtEl>
                                        <p:attrNameLst>
                                          <p:attrName>ppt_h</p:attrName>
                                        </p:attrNameLst>
                                      </p:cBhvr>
                                      <p:tavLst>
                                        <p:tav tm="0">
                                          <p:val>
                                            <p:fltVal val="0"/>
                                          </p:val>
                                        </p:tav>
                                        <p:tav tm="100000">
                                          <p:val>
                                            <p:strVal val="#ppt_h"/>
                                          </p:val>
                                        </p:tav>
                                      </p:tavLst>
                                    </p:anim>
                                    <p:animEffect transition="in" filter="fade">
                                      <p:cBhvr>
                                        <p:cTn id="139" dur="500"/>
                                        <p:tgtEl>
                                          <p:spTgt spid="28"/>
                                        </p:tgtEl>
                                      </p:cBhvr>
                                    </p:animEffect>
                                  </p:childTnLst>
                                </p:cTn>
                              </p:par>
                              <p:par>
                                <p:cTn id="140" presetID="53" presetClass="entr" presetSubtype="16" fill="hold" grpId="0" nodeType="withEffect">
                                  <p:stCondLst>
                                    <p:cond delay="750"/>
                                  </p:stCondLst>
                                  <p:childTnLst>
                                    <p:set>
                                      <p:cBhvr>
                                        <p:cTn id="141" dur="1" fill="hold">
                                          <p:stCondLst>
                                            <p:cond delay="0"/>
                                          </p:stCondLst>
                                        </p:cTn>
                                        <p:tgtEl>
                                          <p:spTgt spid="29"/>
                                        </p:tgtEl>
                                        <p:attrNameLst>
                                          <p:attrName>style.visibility</p:attrName>
                                        </p:attrNameLst>
                                      </p:cBhvr>
                                      <p:to>
                                        <p:strVal val="visible"/>
                                      </p:to>
                                    </p:set>
                                    <p:anim calcmode="lin" valueType="num">
                                      <p:cBhvr>
                                        <p:cTn id="142" dur="500" fill="hold"/>
                                        <p:tgtEl>
                                          <p:spTgt spid="29"/>
                                        </p:tgtEl>
                                        <p:attrNameLst>
                                          <p:attrName>ppt_w</p:attrName>
                                        </p:attrNameLst>
                                      </p:cBhvr>
                                      <p:tavLst>
                                        <p:tav tm="0">
                                          <p:val>
                                            <p:fltVal val="0"/>
                                          </p:val>
                                        </p:tav>
                                        <p:tav tm="100000">
                                          <p:val>
                                            <p:strVal val="#ppt_w"/>
                                          </p:val>
                                        </p:tav>
                                      </p:tavLst>
                                    </p:anim>
                                    <p:anim calcmode="lin" valueType="num">
                                      <p:cBhvr>
                                        <p:cTn id="143" dur="500" fill="hold"/>
                                        <p:tgtEl>
                                          <p:spTgt spid="29"/>
                                        </p:tgtEl>
                                        <p:attrNameLst>
                                          <p:attrName>ppt_h</p:attrName>
                                        </p:attrNameLst>
                                      </p:cBhvr>
                                      <p:tavLst>
                                        <p:tav tm="0">
                                          <p:val>
                                            <p:fltVal val="0"/>
                                          </p:val>
                                        </p:tav>
                                        <p:tav tm="100000">
                                          <p:val>
                                            <p:strVal val="#ppt_h"/>
                                          </p:val>
                                        </p:tav>
                                      </p:tavLst>
                                    </p:anim>
                                    <p:animEffect transition="in" filter="fade">
                                      <p:cBhvr>
                                        <p:cTn id="144" dur="500"/>
                                        <p:tgtEl>
                                          <p:spTgt spid="29"/>
                                        </p:tgtEl>
                                      </p:cBhvr>
                                    </p:animEffect>
                                  </p:childTnLst>
                                </p:cTn>
                              </p:par>
                              <p:par>
                                <p:cTn id="145" presetID="53" presetClass="entr" presetSubtype="16" fill="hold" grpId="0" nodeType="withEffect">
                                  <p:stCondLst>
                                    <p:cond delay="500"/>
                                  </p:stCondLst>
                                  <p:childTnLst>
                                    <p:set>
                                      <p:cBhvr>
                                        <p:cTn id="146" dur="1" fill="hold">
                                          <p:stCondLst>
                                            <p:cond delay="0"/>
                                          </p:stCondLst>
                                        </p:cTn>
                                        <p:tgtEl>
                                          <p:spTgt spid="30"/>
                                        </p:tgtEl>
                                        <p:attrNameLst>
                                          <p:attrName>style.visibility</p:attrName>
                                        </p:attrNameLst>
                                      </p:cBhvr>
                                      <p:to>
                                        <p:strVal val="visible"/>
                                      </p:to>
                                    </p:set>
                                    <p:anim calcmode="lin" valueType="num">
                                      <p:cBhvr>
                                        <p:cTn id="147" dur="500" fill="hold"/>
                                        <p:tgtEl>
                                          <p:spTgt spid="30"/>
                                        </p:tgtEl>
                                        <p:attrNameLst>
                                          <p:attrName>ppt_w</p:attrName>
                                        </p:attrNameLst>
                                      </p:cBhvr>
                                      <p:tavLst>
                                        <p:tav tm="0">
                                          <p:val>
                                            <p:fltVal val="0"/>
                                          </p:val>
                                        </p:tav>
                                        <p:tav tm="100000">
                                          <p:val>
                                            <p:strVal val="#ppt_w"/>
                                          </p:val>
                                        </p:tav>
                                      </p:tavLst>
                                    </p:anim>
                                    <p:anim calcmode="lin" valueType="num">
                                      <p:cBhvr>
                                        <p:cTn id="148" dur="500" fill="hold"/>
                                        <p:tgtEl>
                                          <p:spTgt spid="30"/>
                                        </p:tgtEl>
                                        <p:attrNameLst>
                                          <p:attrName>ppt_h</p:attrName>
                                        </p:attrNameLst>
                                      </p:cBhvr>
                                      <p:tavLst>
                                        <p:tav tm="0">
                                          <p:val>
                                            <p:fltVal val="0"/>
                                          </p:val>
                                        </p:tav>
                                        <p:tav tm="100000">
                                          <p:val>
                                            <p:strVal val="#ppt_h"/>
                                          </p:val>
                                        </p:tav>
                                      </p:tavLst>
                                    </p:anim>
                                    <p:animEffect transition="in" filter="fade">
                                      <p:cBhvr>
                                        <p:cTn id="149" dur="500"/>
                                        <p:tgtEl>
                                          <p:spTgt spid="30"/>
                                        </p:tgtEl>
                                      </p:cBhvr>
                                    </p:animEffect>
                                  </p:childTnLst>
                                </p:cTn>
                              </p:par>
                              <p:par>
                                <p:cTn id="150" presetID="53" presetClass="entr" presetSubtype="16" fill="hold" grpId="0" nodeType="withEffect">
                                  <p:stCondLst>
                                    <p:cond delay="500"/>
                                  </p:stCondLst>
                                  <p:childTnLst>
                                    <p:set>
                                      <p:cBhvr>
                                        <p:cTn id="151" dur="1" fill="hold">
                                          <p:stCondLst>
                                            <p:cond delay="0"/>
                                          </p:stCondLst>
                                        </p:cTn>
                                        <p:tgtEl>
                                          <p:spTgt spid="31"/>
                                        </p:tgtEl>
                                        <p:attrNameLst>
                                          <p:attrName>style.visibility</p:attrName>
                                        </p:attrNameLst>
                                      </p:cBhvr>
                                      <p:to>
                                        <p:strVal val="visible"/>
                                      </p:to>
                                    </p:set>
                                    <p:anim calcmode="lin" valueType="num">
                                      <p:cBhvr>
                                        <p:cTn id="152" dur="500" fill="hold"/>
                                        <p:tgtEl>
                                          <p:spTgt spid="31"/>
                                        </p:tgtEl>
                                        <p:attrNameLst>
                                          <p:attrName>ppt_w</p:attrName>
                                        </p:attrNameLst>
                                      </p:cBhvr>
                                      <p:tavLst>
                                        <p:tav tm="0">
                                          <p:val>
                                            <p:fltVal val="0"/>
                                          </p:val>
                                        </p:tav>
                                        <p:tav tm="100000">
                                          <p:val>
                                            <p:strVal val="#ppt_w"/>
                                          </p:val>
                                        </p:tav>
                                      </p:tavLst>
                                    </p:anim>
                                    <p:anim calcmode="lin" valueType="num">
                                      <p:cBhvr>
                                        <p:cTn id="153" dur="500" fill="hold"/>
                                        <p:tgtEl>
                                          <p:spTgt spid="31"/>
                                        </p:tgtEl>
                                        <p:attrNameLst>
                                          <p:attrName>ppt_h</p:attrName>
                                        </p:attrNameLst>
                                      </p:cBhvr>
                                      <p:tavLst>
                                        <p:tav tm="0">
                                          <p:val>
                                            <p:fltVal val="0"/>
                                          </p:val>
                                        </p:tav>
                                        <p:tav tm="100000">
                                          <p:val>
                                            <p:strVal val="#ppt_h"/>
                                          </p:val>
                                        </p:tav>
                                      </p:tavLst>
                                    </p:anim>
                                    <p:animEffect transition="in" filter="fade">
                                      <p:cBhvr>
                                        <p:cTn id="154" dur="500"/>
                                        <p:tgtEl>
                                          <p:spTgt spid="31"/>
                                        </p:tgtEl>
                                      </p:cBhvr>
                                    </p:animEffect>
                                  </p:childTnLst>
                                </p:cTn>
                              </p:par>
                              <p:par>
                                <p:cTn id="155" presetID="53" presetClass="entr" presetSubtype="16" fill="hold" grpId="0" nodeType="withEffect">
                                  <p:stCondLst>
                                    <p:cond delay="500"/>
                                  </p:stCondLst>
                                  <p:childTnLst>
                                    <p:set>
                                      <p:cBhvr>
                                        <p:cTn id="156" dur="1" fill="hold">
                                          <p:stCondLst>
                                            <p:cond delay="0"/>
                                          </p:stCondLst>
                                        </p:cTn>
                                        <p:tgtEl>
                                          <p:spTgt spid="32"/>
                                        </p:tgtEl>
                                        <p:attrNameLst>
                                          <p:attrName>style.visibility</p:attrName>
                                        </p:attrNameLst>
                                      </p:cBhvr>
                                      <p:to>
                                        <p:strVal val="visible"/>
                                      </p:to>
                                    </p:set>
                                    <p:anim calcmode="lin" valueType="num">
                                      <p:cBhvr>
                                        <p:cTn id="157" dur="500" fill="hold"/>
                                        <p:tgtEl>
                                          <p:spTgt spid="32"/>
                                        </p:tgtEl>
                                        <p:attrNameLst>
                                          <p:attrName>ppt_w</p:attrName>
                                        </p:attrNameLst>
                                      </p:cBhvr>
                                      <p:tavLst>
                                        <p:tav tm="0">
                                          <p:val>
                                            <p:fltVal val="0"/>
                                          </p:val>
                                        </p:tav>
                                        <p:tav tm="100000">
                                          <p:val>
                                            <p:strVal val="#ppt_w"/>
                                          </p:val>
                                        </p:tav>
                                      </p:tavLst>
                                    </p:anim>
                                    <p:anim calcmode="lin" valueType="num">
                                      <p:cBhvr>
                                        <p:cTn id="158" dur="500" fill="hold"/>
                                        <p:tgtEl>
                                          <p:spTgt spid="32"/>
                                        </p:tgtEl>
                                        <p:attrNameLst>
                                          <p:attrName>ppt_h</p:attrName>
                                        </p:attrNameLst>
                                      </p:cBhvr>
                                      <p:tavLst>
                                        <p:tav tm="0">
                                          <p:val>
                                            <p:fltVal val="0"/>
                                          </p:val>
                                        </p:tav>
                                        <p:tav tm="100000">
                                          <p:val>
                                            <p:strVal val="#ppt_h"/>
                                          </p:val>
                                        </p:tav>
                                      </p:tavLst>
                                    </p:anim>
                                    <p:animEffect transition="in" filter="fade">
                                      <p:cBhvr>
                                        <p:cTn id="159" dur="500"/>
                                        <p:tgtEl>
                                          <p:spTgt spid="32"/>
                                        </p:tgtEl>
                                      </p:cBhvr>
                                    </p:animEffect>
                                  </p:childTnLst>
                                </p:cTn>
                              </p:par>
                              <p:par>
                                <p:cTn id="160" presetID="53" presetClass="entr" presetSubtype="16" fill="hold" grpId="0" nodeType="withEffect">
                                  <p:stCondLst>
                                    <p:cond delay="500"/>
                                  </p:stCondLst>
                                  <p:childTnLst>
                                    <p:set>
                                      <p:cBhvr>
                                        <p:cTn id="161" dur="1" fill="hold">
                                          <p:stCondLst>
                                            <p:cond delay="0"/>
                                          </p:stCondLst>
                                        </p:cTn>
                                        <p:tgtEl>
                                          <p:spTgt spid="33"/>
                                        </p:tgtEl>
                                        <p:attrNameLst>
                                          <p:attrName>style.visibility</p:attrName>
                                        </p:attrNameLst>
                                      </p:cBhvr>
                                      <p:to>
                                        <p:strVal val="visible"/>
                                      </p:to>
                                    </p:set>
                                    <p:anim calcmode="lin" valueType="num">
                                      <p:cBhvr>
                                        <p:cTn id="162" dur="500" fill="hold"/>
                                        <p:tgtEl>
                                          <p:spTgt spid="33"/>
                                        </p:tgtEl>
                                        <p:attrNameLst>
                                          <p:attrName>ppt_w</p:attrName>
                                        </p:attrNameLst>
                                      </p:cBhvr>
                                      <p:tavLst>
                                        <p:tav tm="0">
                                          <p:val>
                                            <p:fltVal val="0"/>
                                          </p:val>
                                        </p:tav>
                                        <p:tav tm="100000">
                                          <p:val>
                                            <p:strVal val="#ppt_w"/>
                                          </p:val>
                                        </p:tav>
                                      </p:tavLst>
                                    </p:anim>
                                    <p:anim calcmode="lin" valueType="num">
                                      <p:cBhvr>
                                        <p:cTn id="163" dur="500" fill="hold"/>
                                        <p:tgtEl>
                                          <p:spTgt spid="33"/>
                                        </p:tgtEl>
                                        <p:attrNameLst>
                                          <p:attrName>ppt_h</p:attrName>
                                        </p:attrNameLst>
                                      </p:cBhvr>
                                      <p:tavLst>
                                        <p:tav tm="0">
                                          <p:val>
                                            <p:fltVal val="0"/>
                                          </p:val>
                                        </p:tav>
                                        <p:tav tm="100000">
                                          <p:val>
                                            <p:strVal val="#ppt_h"/>
                                          </p:val>
                                        </p:tav>
                                      </p:tavLst>
                                    </p:anim>
                                    <p:animEffect transition="in" filter="fade">
                                      <p:cBhvr>
                                        <p:cTn id="164" dur="500"/>
                                        <p:tgtEl>
                                          <p:spTgt spid="33"/>
                                        </p:tgtEl>
                                      </p:cBhvr>
                                    </p:animEffect>
                                  </p:childTnLst>
                                </p:cTn>
                              </p:par>
                              <p:par>
                                <p:cTn id="165" presetID="53" presetClass="entr" presetSubtype="16" fill="hold" grpId="0" nodeType="withEffect">
                                  <p:stCondLst>
                                    <p:cond delay="500"/>
                                  </p:stCondLst>
                                  <p:childTnLst>
                                    <p:set>
                                      <p:cBhvr>
                                        <p:cTn id="166" dur="1" fill="hold">
                                          <p:stCondLst>
                                            <p:cond delay="0"/>
                                          </p:stCondLst>
                                        </p:cTn>
                                        <p:tgtEl>
                                          <p:spTgt spid="34"/>
                                        </p:tgtEl>
                                        <p:attrNameLst>
                                          <p:attrName>style.visibility</p:attrName>
                                        </p:attrNameLst>
                                      </p:cBhvr>
                                      <p:to>
                                        <p:strVal val="visible"/>
                                      </p:to>
                                    </p:set>
                                    <p:anim calcmode="lin" valueType="num">
                                      <p:cBhvr>
                                        <p:cTn id="167" dur="500" fill="hold"/>
                                        <p:tgtEl>
                                          <p:spTgt spid="34"/>
                                        </p:tgtEl>
                                        <p:attrNameLst>
                                          <p:attrName>ppt_w</p:attrName>
                                        </p:attrNameLst>
                                      </p:cBhvr>
                                      <p:tavLst>
                                        <p:tav tm="0">
                                          <p:val>
                                            <p:fltVal val="0"/>
                                          </p:val>
                                        </p:tav>
                                        <p:tav tm="100000">
                                          <p:val>
                                            <p:strVal val="#ppt_w"/>
                                          </p:val>
                                        </p:tav>
                                      </p:tavLst>
                                    </p:anim>
                                    <p:anim calcmode="lin" valueType="num">
                                      <p:cBhvr>
                                        <p:cTn id="168" dur="500" fill="hold"/>
                                        <p:tgtEl>
                                          <p:spTgt spid="34"/>
                                        </p:tgtEl>
                                        <p:attrNameLst>
                                          <p:attrName>ppt_h</p:attrName>
                                        </p:attrNameLst>
                                      </p:cBhvr>
                                      <p:tavLst>
                                        <p:tav tm="0">
                                          <p:val>
                                            <p:fltVal val="0"/>
                                          </p:val>
                                        </p:tav>
                                        <p:tav tm="100000">
                                          <p:val>
                                            <p:strVal val="#ppt_h"/>
                                          </p:val>
                                        </p:tav>
                                      </p:tavLst>
                                    </p:anim>
                                    <p:animEffect transition="in" filter="fade">
                                      <p:cBhvr>
                                        <p:cTn id="169" dur="500"/>
                                        <p:tgtEl>
                                          <p:spTgt spid="34"/>
                                        </p:tgtEl>
                                      </p:cBhvr>
                                    </p:animEffect>
                                  </p:childTnLst>
                                </p:cTn>
                              </p:par>
                              <p:par>
                                <p:cTn id="170" presetID="53" presetClass="entr" presetSubtype="16" fill="hold" grpId="0" nodeType="withEffect">
                                  <p:stCondLst>
                                    <p:cond delay="500"/>
                                  </p:stCondLst>
                                  <p:childTnLst>
                                    <p:set>
                                      <p:cBhvr>
                                        <p:cTn id="171" dur="1" fill="hold">
                                          <p:stCondLst>
                                            <p:cond delay="0"/>
                                          </p:stCondLst>
                                        </p:cTn>
                                        <p:tgtEl>
                                          <p:spTgt spid="35"/>
                                        </p:tgtEl>
                                        <p:attrNameLst>
                                          <p:attrName>style.visibility</p:attrName>
                                        </p:attrNameLst>
                                      </p:cBhvr>
                                      <p:to>
                                        <p:strVal val="visible"/>
                                      </p:to>
                                    </p:set>
                                    <p:anim calcmode="lin" valueType="num">
                                      <p:cBhvr>
                                        <p:cTn id="172" dur="500" fill="hold"/>
                                        <p:tgtEl>
                                          <p:spTgt spid="35"/>
                                        </p:tgtEl>
                                        <p:attrNameLst>
                                          <p:attrName>ppt_w</p:attrName>
                                        </p:attrNameLst>
                                      </p:cBhvr>
                                      <p:tavLst>
                                        <p:tav tm="0">
                                          <p:val>
                                            <p:fltVal val="0"/>
                                          </p:val>
                                        </p:tav>
                                        <p:tav tm="100000">
                                          <p:val>
                                            <p:strVal val="#ppt_w"/>
                                          </p:val>
                                        </p:tav>
                                      </p:tavLst>
                                    </p:anim>
                                    <p:anim calcmode="lin" valueType="num">
                                      <p:cBhvr>
                                        <p:cTn id="173" dur="500" fill="hold"/>
                                        <p:tgtEl>
                                          <p:spTgt spid="35"/>
                                        </p:tgtEl>
                                        <p:attrNameLst>
                                          <p:attrName>ppt_h</p:attrName>
                                        </p:attrNameLst>
                                      </p:cBhvr>
                                      <p:tavLst>
                                        <p:tav tm="0">
                                          <p:val>
                                            <p:fltVal val="0"/>
                                          </p:val>
                                        </p:tav>
                                        <p:tav tm="100000">
                                          <p:val>
                                            <p:strVal val="#ppt_h"/>
                                          </p:val>
                                        </p:tav>
                                      </p:tavLst>
                                    </p:anim>
                                    <p:animEffect transition="in" filter="fade">
                                      <p:cBhvr>
                                        <p:cTn id="174" dur="500"/>
                                        <p:tgtEl>
                                          <p:spTgt spid="35"/>
                                        </p:tgtEl>
                                      </p:cBhvr>
                                    </p:animEffect>
                                  </p:childTnLst>
                                </p:cTn>
                              </p:par>
                              <p:par>
                                <p:cTn id="175" presetID="53" presetClass="entr" presetSubtype="16" fill="hold" grpId="0" nodeType="withEffect">
                                  <p:stCondLst>
                                    <p:cond delay="250"/>
                                  </p:stCondLst>
                                  <p:childTnLst>
                                    <p:set>
                                      <p:cBhvr>
                                        <p:cTn id="176" dur="1" fill="hold">
                                          <p:stCondLst>
                                            <p:cond delay="0"/>
                                          </p:stCondLst>
                                        </p:cTn>
                                        <p:tgtEl>
                                          <p:spTgt spid="37"/>
                                        </p:tgtEl>
                                        <p:attrNameLst>
                                          <p:attrName>style.visibility</p:attrName>
                                        </p:attrNameLst>
                                      </p:cBhvr>
                                      <p:to>
                                        <p:strVal val="visible"/>
                                      </p:to>
                                    </p:set>
                                    <p:anim calcmode="lin" valueType="num">
                                      <p:cBhvr>
                                        <p:cTn id="177" dur="500" fill="hold"/>
                                        <p:tgtEl>
                                          <p:spTgt spid="37"/>
                                        </p:tgtEl>
                                        <p:attrNameLst>
                                          <p:attrName>ppt_w</p:attrName>
                                        </p:attrNameLst>
                                      </p:cBhvr>
                                      <p:tavLst>
                                        <p:tav tm="0">
                                          <p:val>
                                            <p:fltVal val="0"/>
                                          </p:val>
                                        </p:tav>
                                        <p:tav tm="100000">
                                          <p:val>
                                            <p:strVal val="#ppt_w"/>
                                          </p:val>
                                        </p:tav>
                                      </p:tavLst>
                                    </p:anim>
                                    <p:anim calcmode="lin" valueType="num">
                                      <p:cBhvr>
                                        <p:cTn id="178" dur="500" fill="hold"/>
                                        <p:tgtEl>
                                          <p:spTgt spid="37"/>
                                        </p:tgtEl>
                                        <p:attrNameLst>
                                          <p:attrName>ppt_h</p:attrName>
                                        </p:attrNameLst>
                                      </p:cBhvr>
                                      <p:tavLst>
                                        <p:tav tm="0">
                                          <p:val>
                                            <p:fltVal val="0"/>
                                          </p:val>
                                        </p:tav>
                                        <p:tav tm="100000">
                                          <p:val>
                                            <p:strVal val="#ppt_h"/>
                                          </p:val>
                                        </p:tav>
                                      </p:tavLst>
                                    </p:anim>
                                    <p:animEffect transition="in" filter="fade">
                                      <p:cBhvr>
                                        <p:cTn id="179" dur="500"/>
                                        <p:tgtEl>
                                          <p:spTgt spid="37"/>
                                        </p:tgtEl>
                                      </p:cBhvr>
                                    </p:animEffect>
                                  </p:childTnLst>
                                </p:cTn>
                              </p:par>
                              <p:par>
                                <p:cTn id="180" presetID="53" presetClass="entr" presetSubtype="16" fill="hold" grpId="0" nodeType="withEffect">
                                  <p:stCondLst>
                                    <p:cond delay="250"/>
                                  </p:stCondLst>
                                  <p:childTnLst>
                                    <p:set>
                                      <p:cBhvr>
                                        <p:cTn id="181" dur="1" fill="hold">
                                          <p:stCondLst>
                                            <p:cond delay="0"/>
                                          </p:stCondLst>
                                        </p:cTn>
                                        <p:tgtEl>
                                          <p:spTgt spid="38"/>
                                        </p:tgtEl>
                                        <p:attrNameLst>
                                          <p:attrName>style.visibility</p:attrName>
                                        </p:attrNameLst>
                                      </p:cBhvr>
                                      <p:to>
                                        <p:strVal val="visible"/>
                                      </p:to>
                                    </p:set>
                                    <p:anim calcmode="lin" valueType="num">
                                      <p:cBhvr>
                                        <p:cTn id="182" dur="500" fill="hold"/>
                                        <p:tgtEl>
                                          <p:spTgt spid="38"/>
                                        </p:tgtEl>
                                        <p:attrNameLst>
                                          <p:attrName>ppt_w</p:attrName>
                                        </p:attrNameLst>
                                      </p:cBhvr>
                                      <p:tavLst>
                                        <p:tav tm="0">
                                          <p:val>
                                            <p:fltVal val="0"/>
                                          </p:val>
                                        </p:tav>
                                        <p:tav tm="100000">
                                          <p:val>
                                            <p:strVal val="#ppt_w"/>
                                          </p:val>
                                        </p:tav>
                                      </p:tavLst>
                                    </p:anim>
                                    <p:anim calcmode="lin" valueType="num">
                                      <p:cBhvr>
                                        <p:cTn id="183" dur="500" fill="hold"/>
                                        <p:tgtEl>
                                          <p:spTgt spid="38"/>
                                        </p:tgtEl>
                                        <p:attrNameLst>
                                          <p:attrName>ppt_h</p:attrName>
                                        </p:attrNameLst>
                                      </p:cBhvr>
                                      <p:tavLst>
                                        <p:tav tm="0">
                                          <p:val>
                                            <p:fltVal val="0"/>
                                          </p:val>
                                        </p:tav>
                                        <p:tav tm="100000">
                                          <p:val>
                                            <p:strVal val="#ppt_h"/>
                                          </p:val>
                                        </p:tav>
                                      </p:tavLst>
                                    </p:anim>
                                    <p:animEffect transition="in" filter="fade">
                                      <p:cBhvr>
                                        <p:cTn id="184" dur="500"/>
                                        <p:tgtEl>
                                          <p:spTgt spid="38"/>
                                        </p:tgtEl>
                                      </p:cBhvr>
                                    </p:animEffect>
                                  </p:childTnLst>
                                </p:cTn>
                              </p:par>
                              <p:par>
                                <p:cTn id="185" presetID="53" presetClass="entr" presetSubtype="16" fill="hold" grpId="0" nodeType="withEffect">
                                  <p:stCondLst>
                                    <p:cond delay="250"/>
                                  </p:stCondLst>
                                  <p:childTnLst>
                                    <p:set>
                                      <p:cBhvr>
                                        <p:cTn id="186" dur="1" fill="hold">
                                          <p:stCondLst>
                                            <p:cond delay="0"/>
                                          </p:stCondLst>
                                        </p:cTn>
                                        <p:tgtEl>
                                          <p:spTgt spid="39"/>
                                        </p:tgtEl>
                                        <p:attrNameLst>
                                          <p:attrName>style.visibility</p:attrName>
                                        </p:attrNameLst>
                                      </p:cBhvr>
                                      <p:to>
                                        <p:strVal val="visible"/>
                                      </p:to>
                                    </p:set>
                                    <p:anim calcmode="lin" valueType="num">
                                      <p:cBhvr>
                                        <p:cTn id="187" dur="500" fill="hold"/>
                                        <p:tgtEl>
                                          <p:spTgt spid="39"/>
                                        </p:tgtEl>
                                        <p:attrNameLst>
                                          <p:attrName>ppt_w</p:attrName>
                                        </p:attrNameLst>
                                      </p:cBhvr>
                                      <p:tavLst>
                                        <p:tav tm="0">
                                          <p:val>
                                            <p:fltVal val="0"/>
                                          </p:val>
                                        </p:tav>
                                        <p:tav tm="100000">
                                          <p:val>
                                            <p:strVal val="#ppt_w"/>
                                          </p:val>
                                        </p:tav>
                                      </p:tavLst>
                                    </p:anim>
                                    <p:anim calcmode="lin" valueType="num">
                                      <p:cBhvr>
                                        <p:cTn id="188" dur="500" fill="hold"/>
                                        <p:tgtEl>
                                          <p:spTgt spid="39"/>
                                        </p:tgtEl>
                                        <p:attrNameLst>
                                          <p:attrName>ppt_h</p:attrName>
                                        </p:attrNameLst>
                                      </p:cBhvr>
                                      <p:tavLst>
                                        <p:tav tm="0">
                                          <p:val>
                                            <p:fltVal val="0"/>
                                          </p:val>
                                        </p:tav>
                                        <p:tav tm="100000">
                                          <p:val>
                                            <p:strVal val="#ppt_h"/>
                                          </p:val>
                                        </p:tav>
                                      </p:tavLst>
                                    </p:anim>
                                    <p:animEffect transition="in" filter="fade">
                                      <p:cBhvr>
                                        <p:cTn id="189" dur="500"/>
                                        <p:tgtEl>
                                          <p:spTgt spid="39"/>
                                        </p:tgtEl>
                                      </p:cBhvr>
                                    </p:animEffect>
                                  </p:childTnLst>
                                </p:cTn>
                              </p:par>
                              <p:par>
                                <p:cTn id="190" presetID="53" presetClass="entr" presetSubtype="16" fill="hold" grpId="0" nodeType="withEffect">
                                  <p:stCondLst>
                                    <p:cond delay="250"/>
                                  </p:stCondLst>
                                  <p:childTnLst>
                                    <p:set>
                                      <p:cBhvr>
                                        <p:cTn id="191" dur="1" fill="hold">
                                          <p:stCondLst>
                                            <p:cond delay="0"/>
                                          </p:stCondLst>
                                        </p:cTn>
                                        <p:tgtEl>
                                          <p:spTgt spid="40"/>
                                        </p:tgtEl>
                                        <p:attrNameLst>
                                          <p:attrName>style.visibility</p:attrName>
                                        </p:attrNameLst>
                                      </p:cBhvr>
                                      <p:to>
                                        <p:strVal val="visible"/>
                                      </p:to>
                                    </p:set>
                                    <p:anim calcmode="lin" valueType="num">
                                      <p:cBhvr>
                                        <p:cTn id="192" dur="500" fill="hold"/>
                                        <p:tgtEl>
                                          <p:spTgt spid="40"/>
                                        </p:tgtEl>
                                        <p:attrNameLst>
                                          <p:attrName>ppt_w</p:attrName>
                                        </p:attrNameLst>
                                      </p:cBhvr>
                                      <p:tavLst>
                                        <p:tav tm="0">
                                          <p:val>
                                            <p:fltVal val="0"/>
                                          </p:val>
                                        </p:tav>
                                        <p:tav tm="100000">
                                          <p:val>
                                            <p:strVal val="#ppt_w"/>
                                          </p:val>
                                        </p:tav>
                                      </p:tavLst>
                                    </p:anim>
                                    <p:anim calcmode="lin" valueType="num">
                                      <p:cBhvr>
                                        <p:cTn id="193" dur="500" fill="hold"/>
                                        <p:tgtEl>
                                          <p:spTgt spid="40"/>
                                        </p:tgtEl>
                                        <p:attrNameLst>
                                          <p:attrName>ppt_h</p:attrName>
                                        </p:attrNameLst>
                                      </p:cBhvr>
                                      <p:tavLst>
                                        <p:tav tm="0">
                                          <p:val>
                                            <p:fltVal val="0"/>
                                          </p:val>
                                        </p:tav>
                                        <p:tav tm="100000">
                                          <p:val>
                                            <p:strVal val="#ppt_h"/>
                                          </p:val>
                                        </p:tav>
                                      </p:tavLst>
                                    </p:anim>
                                    <p:animEffect transition="in" filter="fade">
                                      <p:cBhvr>
                                        <p:cTn id="194" dur="500"/>
                                        <p:tgtEl>
                                          <p:spTgt spid="40"/>
                                        </p:tgtEl>
                                      </p:cBhvr>
                                    </p:animEffect>
                                  </p:childTnLst>
                                </p:cTn>
                              </p:par>
                              <p:par>
                                <p:cTn id="195" presetID="53" presetClass="entr" presetSubtype="16" fill="hold" grpId="0" nodeType="withEffect">
                                  <p:stCondLst>
                                    <p:cond delay="250"/>
                                  </p:stCondLst>
                                  <p:childTnLst>
                                    <p:set>
                                      <p:cBhvr>
                                        <p:cTn id="196" dur="1" fill="hold">
                                          <p:stCondLst>
                                            <p:cond delay="0"/>
                                          </p:stCondLst>
                                        </p:cTn>
                                        <p:tgtEl>
                                          <p:spTgt spid="41"/>
                                        </p:tgtEl>
                                        <p:attrNameLst>
                                          <p:attrName>style.visibility</p:attrName>
                                        </p:attrNameLst>
                                      </p:cBhvr>
                                      <p:to>
                                        <p:strVal val="visible"/>
                                      </p:to>
                                    </p:set>
                                    <p:anim calcmode="lin" valueType="num">
                                      <p:cBhvr>
                                        <p:cTn id="197" dur="500" fill="hold"/>
                                        <p:tgtEl>
                                          <p:spTgt spid="41"/>
                                        </p:tgtEl>
                                        <p:attrNameLst>
                                          <p:attrName>ppt_w</p:attrName>
                                        </p:attrNameLst>
                                      </p:cBhvr>
                                      <p:tavLst>
                                        <p:tav tm="0">
                                          <p:val>
                                            <p:fltVal val="0"/>
                                          </p:val>
                                        </p:tav>
                                        <p:tav tm="100000">
                                          <p:val>
                                            <p:strVal val="#ppt_w"/>
                                          </p:val>
                                        </p:tav>
                                      </p:tavLst>
                                    </p:anim>
                                    <p:anim calcmode="lin" valueType="num">
                                      <p:cBhvr>
                                        <p:cTn id="198" dur="500" fill="hold"/>
                                        <p:tgtEl>
                                          <p:spTgt spid="41"/>
                                        </p:tgtEl>
                                        <p:attrNameLst>
                                          <p:attrName>ppt_h</p:attrName>
                                        </p:attrNameLst>
                                      </p:cBhvr>
                                      <p:tavLst>
                                        <p:tav tm="0">
                                          <p:val>
                                            <p:fltVal val="0"/>
                                          </p:val>
                                        </p:tav>
                                        <p:tav tm="100000">
                                          <p:val>
                                            <p:strVal val="#ppt_h"/>
                                          </p:val>
                                        </p:tav>
                                      </p:tavLst>
                                    </p:anim>
                                    <p:animEffect transition="in" filter="fade">
                                      <p:cBhvr>
                                        <p:cTn id="199" dur="500"/>
                                        <p:tgtEl>
                                          <p:spTgt spid="41"/>
                                        </p:tgtEl>
                                      </p:cBhvr>
                                    </p:animEffect>
                                  </p:childTnLst>
                                </p:cTn>
                              </p:par>
                              <p:par>
                                <p:cTn id="200" presetID="53" presetClass="entr" presetSubtype="16" fill="hold" grpId="0" nodeType="withEffect">
                                  <p:stCondLst>
                                    <p:cond delay="250"/>
                                  </p:stCondLst>
                                  <p:childTnLst>
                                    <p:set>
                                      <p:cBhvr>
                                        <p:cTn id="201" dur="1" fill="hold">
                                          <p:stCondLst>
                                            <p:cond delay="0"/>
                                          </p:stCondLst>
                                        </p:cTn>
                                        <p:tgtEl>
                                          <p:spTgt spid="42"/>
                                        </p:tgtEl>
                                        <p:attrNameLst>
                                          <p:attrName>style.visibility</p:attrName>
                                        </p:attrNameLst>
                                      </p:cBhvr>
                                      <p:to>
                                        <p:strVal val="visible"/>
                                      </p:to>
                                    </p:set>
                                    <p:anim calcmode="lin" valueType="num">
                                      <p:cBhvr>
                                        <p:cTn id="202" dur="500" fill="hold"/>
                                        <p:tgtEl>
                                          <p:spTgt spid="42"/>
                                        </p:tgtEl>
                                        <p:attrNameLst>
                                          <p:attrName>ppt_w</p:attrName>
                                        </p:attrNameLst>
                                      </p:cBhvr>
                                      <p:tavLst>
                                        <p:tav tm="0">
                                          <p:val>
                                            <p:fltVal val="0"/>
                                          </p:val>
                                        </p:tav>
                                        <p:tav tm="100000">
                                          <p:val>
                                            <p:strVal val="#ppt_w"/>
                                          </p:val>
                                        </p:tav>
                                      </p:tavLst>
                                    </p:anim>
                                    <p:anim calcmode="lin" valueType="num">
                                      <p:cBhvr>
                                        <p:cTn id="203" dur="500" fill="hold"/>
                                        <p:tgtEl>
                                          <p:spTgt spid="42"/>
                                        </p:tgtEl>
                                        <p:attrNameLst>
                                          <p:attrName>ppt_h</p:attrName>
                                        </p:attrNameLst>
                                      </p:cBhvr>
                                      <p:tavLst>
                                        <p:tav tm="0">
                                          <p:val>
                                            <p:fltVal val="0"/>
                                          </p:val>
                                        </p:tav>
                                        <p:tav tm="100000">
                                          <p:val>
                                            <p:strVal val="#ppt_h"/>
                                          </p:val>
                                        </p:tav>
                                      </p:tavLst>
                                    </p:anim>
                                    <p:animEffect transition="in" filter="fade">
                                      <p:cBhvr>
                                        <p:cTn id="204" dur="500"/>
                                        <p:tgtEl>
                                          <p:spTgt spid="42"/>
                                        </p:tgtEl>
                                      </p:cBhvr>
                                    </p:animEffect>
                                  </p:childTnLst>
                                </p:cTn>
                              </p:par>
                              <p:par>
                                <p:cTn id="205" presetID="53" presetClass="entr" presetSubtype="16" fill="hold" grpId="0" nodeType="withEffect">
                                  <p:stCondLst>
                                    <p:cond delay="250"/>
                                  </p:stCondLst>
                                  <p:childTnLst>
                                    <p:set>
                                      <p:cBhvr>
                                        <p:cTn id="206" dur="1" fill="hold">
                                          <p:stCondLst>
                                            <p:cond delay="0"/>
                                          </p:stCondLst>
                                        </p:cTn>
                                        <p:tgtEl>
                                          <p:spTgt spid="43"/>
                                        </p:tgtEl>
                                        <p:attrNameLst>
                                          <p:attrName>style.visibility</p:attrName>
                                        </p:attrNameLst>
                                      </p:cBhvr>
                                      <p:to>
                                        <p:strVal val="visible"/>
                                      </p:to>
                                    </p:set>
                                    <p:anim calcmode="lin" valueType="num">
                                      <p:cBhvr>
                                        <p:cTn id="207" dur="500" fill="hold"/>
                                        <p:tgtEl>
                                          <p:spTgt spid="43"/>
                                        </p:tgtEl>
                                        <p:attrNameLst>
                                          <p:attrName>ppt_w</p:attrName>
                                        </p:attrNameLst>
                                      </p:cBhvr>
                                      <p:tavLst>
                                        <p:tav tm="0">
                                          <p:val>
                                            <p:fltVal val="0"/>
                                          </p:val>
                                        </p:tav>
                                        <p:tav tm="100000">
                                          <p:val>
                                            <p:strVal val="#ppt_w"/>
                                          </p:val>
                                        </p:tav>
                                      </p:tavLst>
                                    </p:anim>
                                    <p:anim calcmode="lin" valueType="num">
                                      <p:cBhvr>
                                        <p:cTn id="208" dur="500" fill="hold"/>
                                        <p:tgtEl>
                                          <p:spTgt spid="43"/>
                                        </p:tgtEl>
                                        <p:attrNameLst>
                                          <p:attrName>ppt_h</p:attrName>
                                        </p:attrNameLst>
                                      </p:cBhvr>
                                      <p:tavLst>
                                        <p:tav tm="0">
                                          <p:val>
                                            <p:fltVal val="0"/>
                                          </p:val>
                                        </p:tav>
                                        <p:tav tm="100000">
                                          <p:val>
                                            <p:strVal val="#ppt_h"/>
                                          </p:val>
                                        </p:tav>
                                      </p:tavLst>
                                    </p:anim>
                                    <p:animEffect transition="in" filter="fade">
                                      <p:cBhvr>
                                        <p:cTn id="209" dur="500"/>
                                        <p:tgtEl>
                                          <p:spTgt spid="43"/>
                                        </p:tgtEl>
                                      </p:cBhvr>
                                    </p:animEffect>
                                  </p:childTnLst>
                                </p:cTn>
                              </p:par>
                              <p:par>
                                <p:cTn id="210" presetID="53" presetClass="entr" presetSubtype="16" fill="hold" grpId="0" nodeType="withEffect">
                                  <p:stCondLst>
                                    <p:cond delay="250"/>
                                  </p:stCondLst>
                                  <p:childTnLst>
                                    <p:set>
                                      <p:cBhvr>
                                        <p:cTn id="211" dur="1" fill="hold">
                                          <p:stCondLst>
                                            <p:cond delay="0"/>
                                          </p:stCondLst>
                                        </p:cTn>
                                        <p:tgtEl>
                                          <p:spTgt spid="44"/>
                                        </p:tgtEl>
                                        <p:attrNameLst>
                                          <p:attrName>style.visibility</p:attrName>
                                        </p:attrNameLst>
                                      </p:cBhvr>
                                      <p:to>
                                        <p:strVal val="visible"/>
                                      </p:to>
                                    </p:set>
                                    <p:anim calcmode="lin" valueType="num">
                                      <p:cBhvr>
                                        <p:cTn id="212" dur="500" fill="hold"/>
                                        <p:tgtEl>
                                          <p:spTgt spid="44"/>
                                        </p:tgtEl>
                                        <p:attrNameLst>
                                          <p:attrName>ppt_w</p:attrName>
                                        </p:attrNameLst>
                                      </p:cBhvr>
                                      <p:tavLst>
                                        <p:tav tm="0">
                                          <p:val>
                                            <p:fltVal val="0"/>
                                          </p:val>
                                        </p:tav>
                                        <p:tav tm="100000">
                                          <p:val>
                                            <p:strVal val="#ppt_w"/>
                                          </p:val>
                                        </p:tav>
                                      </p:tavLst>
                                    </p:anim>
                                    <p:anim calcmode="lin" valueType="num">
                                      <p:cBhvr>
                                        <p:cTn id="213" dur="500" fill="hold"/>
                                        <p:tgtEl>
                                          <p:spTgt spid="44"/>
                                        </p:tgtEl>
                                        <p:attrNameLst>
                                          <p:attrName>ppt_h</p:attrName>
                                        </p:attrNameLst>
                                      </p:cBhvr>
                                      <p:tavLst>
                                        <p:tav tm="0">
                                          <p:val>
                                            <p:fltVal val="0"/>
                                          </p:val>
                                        </p:tav>
                                        <p:tav tm="100000">
                                          <p:val>
                                            <p:strVal val="#ppt_h"/>
                                          </p:val>
                                        </p:tav>
                                      </p:tavLst>
                                    </p:anim>
                                    <p:animEffect transition="in" filter="fade">
                                      <p:cBhvr>
                                        <p:cTn id="214" dur="500"/>
                                        <p:tgtEl>
                                          <p:spTgt spid="44"/>
                                        </p:tgtEl>
                                      </p:cBhvr>
                                    </p:animEffect>
                                  </p:childTnLst>
                                </p:cTn>
                              </p:par>
                              <p:par>
                                <p:cTn id="215" presetID="53" presetClass="entr" presetSubtype="16" fill="hold" grpId="0" nodeType="withEffect">
                                  <p:stCondLst>
                                    <p:cond delay="250"/>
                                  </p:stCondLst>
                                  <p:childTnLst>
                                    <p:set>
                                      <p:cBhvr>
                                        <p:cTn id="216" dur="1" fill="hold">
                                          <p:stCondLst>
                                            <p:cond delay="0"/>
                                          </p:stCondLst>
                                        </p:cTn>
                                        <p:tgtEl>
                                          <p:spTgt spid="45"/>
                                        </p:tgtEl>
                                        <p:attrNameLst>
                                          <p:attrName>style.visibility</p:attrName>
                                        </p:attrNameLst>
                                      </p:cBhvr>
                                      <p:to>
                                        <p:strVal val="visible"/>
                                      </p:to>
                                    </p:set>
                                    <p:anim calcmode="lin" valueType="num">
                                      <p:cBhvr>
                                        <p:cTn id="217" dur="500" fill="hold"/>
                                        <p:tgtEl>
                                          <p:spTgt spid="45"/>
                                        </p:tgtEl>
                                        <p:attrNameLst>
                                          <p:attrName>ppt_w</p:attrName>
                                        </p:attrNameLst>
                                      </p:cBhvr>
                                      <p:tavLst>
                                        <p:tav tm="0">
                                          <p:val>
                                            <p:fltVal val="0"/>
                                          </p:val>
                                        </p:tav>
                                        <p:tav tm="100000">
                                          <p:val>
                                            <p:strVal val="#ppt_w"/>
                                          </p:val>
                                        </p:tav>
                                      </p:tavLst>
                                    </p:anim>
                                    <p:anim calcmode="lin" valueType="num">
                                      <p:cBhvr>
                                        <p:cTn id="218" dur="500" fill="hold"/>
                                        <p:tgtEl>
                                          <p:spTgt spid="45"/>
                                        </p:tgtEl>
                                        <p:attrNameLst>
                                          <p:attrName>ppt_h</p:attrName>
                                        </p:attrNameLst>
                                      </p:cBhvr>
                                      <p:tavLst>
                                        <p:tav tm="0">
                                          <p:val>
                                            <p:fltVal val="0"/>
                                          </p:val>
                                        </p:tav>
                                        <p:tav tm="100000">
                                          <p:val>
                                            <p:strVal val="#ppt_h"/>
                                          </p:val>
                                        </p:tav>
                                      </p:tavLst>
                                    </p:anim>
                                    <p:animEffect transition="in" filter="fade">
                                      <p:cBhvr>
                                        <p:cTn id="219" dur="500"/>
                                        <p:tgtEl>
                                          <p:spTgt spid="45"/>
                                        </p:tgtEl>
                                      </p:cBhvr>
                                    </p:animEffect>
                                  </p:childTnLst>
                                </p:cTn>
                              </p:par>
                              <p:par>
                                <p:cTn id="220" presetID="53" presetClass="entr" presetSubtype="16" fill="hold" grpId="0" nodeType="withEffect">
                                  <p:stCondLst>
                                    <p:cond delay="250"/>
                                  </p:stCondLst>
                                  <p:childTnLst>
                                    <p:set>
                                      <p:cBhvr>
                                        <p:cTn id="221" dur="1" fill="hold">
                                          <p:stCondLst>
                                            <p:cond delay="0"/>
                                          </p:stCondLst>
                                        </p:cTn>
                                        <p:tgtEl>
                                          <p:spTgt spid="46"/>
                                        </p:tgtEl>
                                        <p:attrNameLst>
                                          <p:attrName>style.visibility</p:attrName>
                                        </p:attrNameLst>
                                      </p:cBhvr>
                                      <p:to>
                                        <p:strVal val="visible"/>
                                      </p:to>
                                    </p:set>
                                    <p:anim calcmode="lin" valueType="num">
                                      <p:cBhvr>
                                        <p:cTn id="222" dur="500" fill="hold"/>
                                        <p:tgtEl>
                                          <p:spTgt spid="46"/>
                                        </p:tgtEl>
                                        <p:attrNameLst>
                                          <p:attrName>ppt_w</p:attrName>
                                        </p:attrNameLst>
                                      </p:cBhvr>
                                      <p:tavLst>
                                        <p:tav tm="0">
                                          <p:val>
                                            <p:fltVal val="0"/>
                                          </p:val>
                                        </p:tav>
                                        <p:tav tm="100000">
                                          <p:val>
                                            <p:strVal val="#ppt_w"/>
                                          </p:val>
                                        </p:tav>
                                      </p:tavLst>
                                    </p:anim>
                                    <p:anim calcmode="lin" valueType="num">
                                      <p:cBhvr>
                                        <p:cTn id="223" dur="500" fill="hold"/>
                                        <p:tgtEl>
                                          <p:spTgt spid="46"/>
                                        </p:tgtEl>
                                        <p:attrNameLst>
                                          <p:attrName>ppt_h</p:attrName>
                                        </p:attrNameLst>
                                      </p:cBhvr>
                                      <p:tavLst>
                                        <p:tav tm="0">
                                          <p:val>
                                            <p:fltVal val="0"/>
                                          </p:val>
                                        </p:tav>
                                        <p:tav tm="100000">
                                          <p:val>
                                            <p:strVal val="#ppt_h"/>
                                          </p:val>
                                        </p:tav>
                                      </p:tavLst>
                                    </p:anim>
                                    <p:animEffect transition="in" filter="fade">
                                      <p:cBhvr>
                                        <p:cTn id="224" dur="500"/>
                                        <p:tgtEl>
                                          <p:spTgt spid="46"/>
                                        </p:tgtEl>
                                      </p:cBhvr>
                                    </p:animEffect>
                                  </p:childTnLst>
                                </p:cTn>
                              </p:par>
                              <p:par>
                                <p:cTn id="225" presetID="53" presetClass="entr" presetSubtype="16" fill="hold" grpId="0" nodeType="withEffect">
                                  <p:stCondLst>
                                    <p:cond delay="250"/>
                                  </p:stCondLst>
                                  <p:childTnLst>
                                    <p:set>
                                      <p:cBhvr>
                                        <p:cTn id="226" dur="1" fill="hold">
                                          <p:stCondLst>
                                            <p:cond delay="0"/>
                                          </p:stCondLst>
                                        </p:cTn>
                                        <p:tgtEl>
                                          <p:spTgt spid="47"/>
                                        </p:tgtEl>
                                        <p:attrNameLst>
                                          <p:attrName>style.visibility</p:attrName>
                                        </p:attrNameLst>
                                      </p:cBhvr>
                                      <p:to>
                                        <p:strVal val="visible"/>
                                      </p:to>
                                    </p:set>
                                    <p:anim calcmode="lin" valueType="num">
                                      <p:cBhvr>
                                        <p:cTn id="227" dur="500" fill="hold"/>
                                        <p:tgtEl>
                                          <p:spTgt spid="47"/>
                                        </p:tgtEl>
                                        <p:attrNameLst>
                                          <p:attrName>ppt_w</p:attrName>
                                        </p:attrNameLst>
                                      </p:cBhvr>
                                      <p:tavLst>
                                        <p:tav tm="0">
                                          <p:val>
                                            <p:fltVal val="0"/>
                                          </p:val>
                                        </p:tav>
                                        <p:tav tm="100000">
                                          <p:val>
                                            <p:strVal val="#ppt_w"/>
                                          </p:val>
                                        </p:tav>
                                      </p:tavLst>
                                    </p:anim>
                                    <p:anim calcmode="lin" valueType="num">
                                      <p:cBhvr>
                                        <p:cTn id="228" dur="500" fill="hold"/>
                                        <p:tgtEl>
                                          <p:spTgt spid="47"/>
                                        </p:tgtEl>
                                        <p:attrNameLst>
                                          <p:attrName>ppt_h</p:attrName>
                                        </p:attrNameLst>
                                      </p:cBhvr>
                                      <p:tavLst>
                                        <p:tav tm="0">
                                          <p:val>
                                            <p:fltVal val="0"/>
                                          </p:val>
                                        </p:tav>
                                        <p:tav tm="100000">
                                          <p:val>
                                            <p:strVal val="#ppt_h"/>
                                          </p:val>
                                        </p:tav>
                                      </p:tavLst>
                                    </p:anim>
                                    <p:animEffect transition="in" filter="fade">
                                      <p:cBhvr>
                                        <p:cTn id="229" dur="500"/>
                                        <p:tgtEl>
                                          <p:spTgt spid="47"/>
                                        </p:tgtEl>
                                      </p:cBhvr>
                                    </p:animEffect>
                                  </p:childTnLst>
                                </p:cTn>
                              </p:par>
                              <p:par>
                                <p:cTn id="230" presetID="53" presetClass="entr" presetSubtype="16" fill="hold" grpId="0" nodeType="withEffect">
                                  <p:stCondLst>
                                    <p:cond delay="250"/>
                                  </p:stCondLst>
                                  <p:childTnLst>
                                    <p:set>
                                      <p:cBhvr>
                                        <p:cTn id="231" dur="1" fill="hold">
                                          <p:stCondLst>
                                            <p:cond delay="0"/>
                                          </p:stCondLst>
                                        </p:cTn>
                                        <p:tgtEl>
                                          <p:spTgt spid="48"/>
                                        </p:tgtEl>
                                        <p:attrNameLst>
                                          <p:attrName>style.visibility</p:attrName>
                                        </p:attrNameLst>
                                      </p:cBhvr>
                                      <p:to>
                                        <p:strVal val="visible"/>
                                      </p:to>
                                    </p:set>
                                    <p:anim calcmode="lin" valueType="num">
                                      <p:cBhvr>
                                        <p:cTn id="232" dur="500" fill="hold"/>
                                        <p:tgtEl>
                                          <p:spTgt spid="48"/>
                                        </p:tgtEl>
                                        <p:attrNameLst>
                                          <p:attrName>ppt_w</p:attrName>
                                        </p:attrNameLst>
                                      </p:cBhvr>
                                      <p:tavLst>
                                        <p:tav tm="0">
                                          <p:val>
                                            <p:fltVal val="0"/>
                                          </p:val>
                                        </p:tav>
                                        <p:tav tm="100000">
                                          <p:val>
                                            <p:strVal val="#ppt_w"/>
                                          </p:val>
                                        </p:tav>
                                      </p:tavLst>
                                    </p:anim>
                                    <p:anim calcmode="lin" valueType="num">
                                      <p:cBhvr>
                                        <p:cTn id="233" dur="500" fill="hold"/>
                                        <p:tgtEl>
                                          <p:spTgt spid="48"/>
                                        </p:tgtEl>
                                        <p:attrNameLst>
                                          <p:attrName>ppt_h</p:attrName>
                                        </p:attrNameLst>
                                      </p:cBhvr>
                                      <p:tavLst>
                                        <p:tav tm="0">
                                          <p:val>
                                            <p:fltVal val="0"/>
                                          </p:val>
                                        </p:tav>
                                        <p:tav tm="100000">
                                          <p:val>
                                            <p:strVal val="#ppt_h"/>
                                          </p:val>
                                        </p:tav>
                                      </p:tavLst>
                                    </p:anim>
                                    <p:animEffect transition="in" filter="fade">
                                      <p:cBhvr>
                                        <p:cTn id="234" dur="500"/>
                                        <p:tgtEl>
                                          <p:spTgt spid="48"/>
                                        </p:tgtEl>
                                      </p:cBhvr>
                                    </p:animEffect>
                                  </p:childTnLst>
                                </p:cTn>
                              </p:par>
                              <p:par>
                                <p:cTn id="235" presetID="53" presetClass="entr" presetSubtype="16" fill="hold" grpId="0" nodeType="withEffect">
                                  <p:stCondLst>
                                    <p:cond delay="250"/>
                                  </p:stCondLst>
                                  <p:childTnLst>
                                    <p:set>
                                      <p:cBhvr>
                                        <p:cTn id="236" dur="1" fill="hold">
                                          <p:stCondLst>
                                            <p:cond delay="0"/>
                                          </p:stCondLst>
                                        </p:cTn>
                                        <p:tgtEl>
                                          <p:spTgt spid="49"/>
                                        </p:tgtEl>
                                        <p:attrNameLst>
                                          <p:attrName>style.visibility</p:attrName>
                                        </p:attrNameLst>
                                      </p:cBhvr>
                                      <p:to>
                                        <p:strVal val="visible"/>
                                      </p:to>
                                    </p:set>
                                    <p:anim calcmode="lin" valueType="num">
                                      <p:cBhvr>
                                        <p:cTn id="237" dur="500" fill="hold"/>
                                        <p:tgtEl>
                                          <p:spTgt spid="49"/>
                                        </p:tgtEl>
                                        <p:attrNameLst>
                                          <p:attrName>ppt_w</p:attrName>
                                        </p:attrNameLst>
                                      </p:cBhvr>
                                      <p:tavLst>
                                        <p:tav tm="0">
                                          <p:val>
                                            <p:fltVal val="0"/>
                                          </p:val>
                                        </p:tav>
                                        <p:tav tm="100000">
                                          <p:val>
                                            <p:strVal val="#ppt_w"/>
                                          </p:val>
                                        </p:tav>
                                      </p:tavLst>
                                    </p:anim>
                                    <p:anim calcmode="lin" valueType="num">
                                      <p:cBhvr>
                                        <p:cTn id="238" dur="500" fill="hold"/>
                                        <p:tgtEl>
                                          <p:spTgt spid="49"/>
                                        </p:tgtEl>
                                        <p:attrNameLst>
                                          <p:attrName>ppt_h</p:attrName>
                                        </p:attrNameLst>
                                      </p:cBhvr>
                                      <p:tavLst>
                                        <p:tav tm="0">
                                          <p:val>
                                            <p:fltVal val="0"/>
                                          </p:val>
                                        </p:tav>
                                        <p:tav tm="100000">
                                          <p:val>
                                            <p:strVal val="#ppt_h"/>
                                          </p:val>
                                        </p:tav>
                                      </p:tavLst>
                                    </p:anim>
                                    <p:animEffect transition="in" filter="fade">
                                      <p:cBhvr>
                                        <p:cTn id="239" dur="500"/>
                                        <p:tgtEl>
                                          <p:spTgt spid="49"/>
                                        </p:tgtEl>
                                      </p:cBhvr>
                                    </p:animEffect>
                                  </p:childTnLst>
                                </p:cTn>
                              </p:par>
                              <p:par>
                                <p:cTn id="240" presetID="53" presetClass="entr" presetSubtype="16" fill="hold" grpId="0" nodeType="withEffect">
                                  <p:stCondLst>
                                    <p:cond delay="0"/>
                                  </p:stCondLst>
                                  <p:childTnLst>
                                    <p:set>
                                      <p:cBhvr>
                                        <p:cTn id="241" dur="1" fill="hold">
                                          <p:stCondLst>
                                            <p:cond delay="0"/>
                                          </p:stCondLst>
                                        </p:cTn>
                                        <p:tgtEl>
                                          <p:spTgt spid="50"/>
                                        </p:tgtEl>
                                        <p:attrNameLst>
                                          <p:attrName>style.visibility</p:attrName>
                                        </p:attrNameLst>
                                      </p:cBhvr>
                                      <p:to>
                                        <p:strVal val="visible"/>
                                      </p:to>
                                    </p:set>
                                    <p:anim calcmode="lin" valueType="num">
                                      <p:cBhvr>
                                        <p:cTn id="242" dur="500" fill="hold"/>
                                        <p:tgtEl>
                                          <p:spTgt spid="50"/>
                                        </p:tgtEl>
                                        <p:attrNameLst>
                                          <p:attrName>ppt_w</p:attrName>
                                        </p:attrNameLst>
                                      </p:cBhvr>
                                      <p:tavLst>
                                        <p:tav tm="0">
                                          <p:val>
                                            <p:fltVal val="0"/>
                                          </p:val>
                                        </p:tav>
                                        <p:tav tm="100000">
                                          <p:val>
                                            <p:strVal val="#ppt_w"/>
                                          </p:val>
                                        </p:tav>
                                      </p:tavLst>
                                    </p:anim>
                                    <p:anim calcmode="lin" valueType="num">
                                      <p:cBhvr>
                                        <p:cTn id="243" dur="500" fill="hold"/>
                                        <p:tgtEl>
                                          <p:spTgt spid="50"/>
                                        </p:tgtEl>
                                        <p:attrNameLst>
                                          <p:attrName>ppt_h</p:attrName>
                                        </p:attrNameLst>
                                      </p:cBhvr>
                                      <p:tavLst>
                                        <p:tav tm="0">
                                          <p:val>
                                            <p:fltVal val="0"/>
                                          </p:val>
                                        </p:tav>
                                        <p:tav tm="100000">
                                          <p:val>
                                            <p:strVal val="#ppt_h"/>
                                          </p:val>
                                        </p:tav>
                                      </p:tavLst>
                                    </p:anim>
                                    <p:animEffect transition="in" filter="fade">
                                      <p:cBhvr>
                                        <p:cTn id="244" dur="500"/>
                                        <p:tgtEl>
                                          <p:spTgt spid="50"/>
                                        </p:tgtEl>
                                      </p:cBhvr>
                                    </p:animEffect>
                                  </p:childTnLst>
                                </p:cTn>
                              </p:par>
                              <p:par>
                                <p:cTn id="245" presetID="53" presetClass="entr" presetSubtype="16" fill="hold" grpId="0" nodeType="withEffect">
                                  <p:stCondLst>
                                    <p:cond delay="0"/>
                                  </p:stCondLst>
                                  <p:childTnLst>
                                    <p:set>
                                      <p:cBhvr>
                                        <p:cTn id="246" dur="1" fill="hold">
                                          <p:stCondLst>
                                            <p:cond delay="0"/>
                                          </p:stCondLst>
                                        </p:cTn>
                                        <p:tgtEl>
                                          <p:spTgt spid="51"/>
                                        </p:tgtEl>
                                        <p:attrNameLst>
                                          <p:attrName>style.visibility</p:attrName>
                                        </p:attrNameLst>
                                      </p:cBhvr>
                                      <p:to>
                                        <p:strVal val="visible"/>
                                      </p:to>
                                    </p:set>
                                    <p:anim calcmode="lin" valueType="num">
                                      <p:cBhvr>
                                        <p:cTn id="247" dur="500" fill="hold"/>
                                        <p:tgtEl>
                                          <p:spTgt spid="51"/>
                                        </p:tgtEl>
                                        <p:attrNameLst>
                                          <p:attrName>ppt_w</p:attrName>
                                        </p:attrNameLst>
                                      </p:cBhvr>
                                      <p:tavLst>
                                        <p:tav tm="0">
                                          <p:val>
                                            <p:fltVal val="0"/>
                                          </p:val>
                                        </p:tav>
                                        <p:tav tm="100000">
                                          <p:val>
                                            <p:strVal val="#ppt_w"/>
                                          </p:val>
                                        </p:tav>
                                      </p:tavLst>
                                    </p:anim>
                                    <p:anim calcmode="lin" valueType="num">
                                      <p:cBhvr>
                                        <p:cTn id="248" dur="500" fill="hold"/>
                                        <p:tgtEl>
                                          <p:spTgt spid="51"/>
                                        </p:tgtEl>
                                        <p:attrNameLst>
                                          <p:attrName>ppt_h</p:attrName>
                                        </p:attrNameLst>
                                      </p:cBhvr>
                                      <p:tavLst>
                                        <p:tav tm="0">
                                          <p:val>
                                            <p:fltVal val="0"/>
                                          </p:val>
                                        </p:tav>
                                        <p:tav tm="100000">
                                          <p:val>
                                            <p:strVal val="#ppt_h"/>
                                          </p:val>
                                        </p:tav>
                                      </p:tavLst>
                                    </p:anim>
                                    <p:animEffect transition="in" filter="fade">
                                      <p:cBhvr>
                                        <p:cTn id="249" dur="500"/>
                                        <p:tgtEl>
                                          <p:spTgt spid="51"/>
                                        </p:tgtEl>
                                      </p:cBhvr>
                                    </p:animEffect>
                                  </p:childTnLst>
                                </p:cTn>
                              </p:par>
                              <p:par>
                                <p:cTn id="250" presetID="53" presetClass="entr" presetSubtype="16" fill="hold" grpId="0" nodeType="withEffect">
                                  <p:stCondLst>
                                    <p:cond delay="0"/>
                                  </p:stCondLst>
                                  <p:childTnLst>
                                    <p:set>
                                      <p:cBhvr>
                                        <p:cTn id="251" dur="1" fill="hold">
                                          <p:stCondLst>
                                            <p:cond delay="0"/>
                                          </p:stCondLst>
                                        </p:cTn>
                                        <p:tgtEl>
                                          <p:spTgt spid="52"/>
                                        </p:tgtEl>
                                        <p:attrNameLst>
                                          <p:attrName>style.visibility</p:attrName>
                                        </p:attrNameLst>
                                      </p:cBhvr>
                                      <p:to>
                                        <p:strVal val="visible"/>
                                      </p:to>
                                    </p:set>
                                    <p:anim calcmode="lin" valueType="num">
                                      <p:cBhvr>
                                        <p:cTn id="252" dur="500" fill="hold"/>
                                        <p:tgtEl>
                                          <p:spTgt spid="52"/>
                                        </p:tgtEl>
                                        <p:attrNameLst>
                                          <p:attrName>ppt_w</p:attrName>
                                        </p:attrNameLst>
                                      </p:cBhvr>
                                      <p:tavLst>
                                        <p:tav tm="0">
                                          <p:val>
                                            <p:fltVal val="0"/>
                                          </p:val>
                                        </p:tav>
                                        <p:tav tm="100000">
                                          <p:val>
                                            <p:strVal val="#ppt_w"/>
                                          </p:val>
                                        </p:tav>
                                      </p:tavLst>
                                    </p:anim>
                                    <p:anim calcmode="lin" valueType="num">
                                      <p:cBhvr>
                                        <p:cTn id="253" dur="500" fill="hold"/>
                                        <p:tgtEl>
                                          <p:spTgt spid="52"/>
                                        </p:tgtEl>
                                        <p:attrNameLst>
                                          <p:attrName>ppt_h</p:attrName>
                                        </p:attrNameLst>
                                      </p:cBhvr>
                                      <p:tavLst>
                                        <p:tav tm="0">
                                          <p:val>
                                            <p:fltVal val="0"/>
                                          </p:val>
                                        </p:tav>
                                        <p:tav tm="100000">
                                          <p:val>
                                            <p:strVal val="#ppt_h"/>
                                          </p:val>
                                        </p:tav>
                                      </p:tavLst>
                                    </p:anim>
                                    <p:animEffect transition="in" filter="fade">
                                      <p:cBhvr>
                                        <p:cTn id="254" dur="500"/>
                                        <p:tgtEl>
                                          <p:spTgt spid="52"/>
                                        </p:tgtEl>
                                      </p:cBhvr>
                                    </p:animEffect>
                                  </p:childTnLst>
                                </p:cTn>
                              </p:par>
                              <p:par>
                                <p:cTn id="255" presetID="53" presetClass="entr" presetSubtype="16" fill="hold" grpId="0" nodeType="withEffect">
                                  <p:stCondLst>
                                    <p:cond delay="0"/>
                                  </p:stCondLst>
                                  <p:childTnLst>
                                    <p:set>
                                      <p:cBhvr>
                                        <p:cTn id="256" dur="1" fill="hold">
                                          <p:stCondLst>
                                            <p:cond delay="0"/>
                                          </p:stCondLst>
                                        </p:cTn>
                                        <p:tgtEl>
                                          <p:spTgt spid="53"/>
                                        </p:tgtEl>
                                        <p:attrNameLst>
                                          <p:attrName>style.visibility</p:attrName>
                                        </p:attrNameLst>
                                      </p:cBhvr>
                                      <p:to>
                                        <p:strVal val="visible"/>
                                      </p:to>
                                    </p:set>
                                    <p:anim calcmode="lin" valueType="num">
                                      <p:cBhvr>
                                        <p:cTn id="257" dur="500" fill="hold"/>
                                        <p:tgtEl>
                                          <p:spTgt spid="53"/>
                                        </p:tgtEl>
                                        <p:attrNameLst>
                                          <p:attrName>ppt_w</p:attrName>
                                        </p:attrNameLst>
                                      </p:cBhvr>
                                      <p:tavLst>
                                        <p:tav tm="0">
                                          <p:val>
                                            <p:fltVal val="0"/>
                                          </p:val>
                                        </p:tav>
                                        <p:tav tm="100000">
                                          <p:val>
                                            <p:strVal val="#ppt_w"/>
                                          </p:val>
                                        </p:tav>
                                      </p:tavLst>
                                    </p:anim>
                                    <p:anim calcmode="lin" valueType="num">
                                      <p:cBhvr>
                                        <p:cTn id="258" dur="500" fill="hold"/>
                                        <p:tgtEl>
                                          <p:spTgt spid="53"/>
                                        </p:tgtEl>
                                        <p:attrNameLst>
                                          <p:attrName>ppt_h</p:attrName>
                                        </p:attrNameLst>
                                      </p:cBhvr>
                                      <p:tavLst>
                                        <p:tav tm="0">
                                          <p:val>
                                            <p:fltVal val="0"/>
                                          </p:val>
                                        </p:tav>
                                        <p:tav tm="100000">
                                          <p:val>
                                            <p:strVal val="#ppt_h"/>
                                          </p:val>
                                        </p:tav>
                                      </p:tavLst>
                                    </p:anim>
                                    <p:animEffect transition="in" filter="fade">
                                      <p:cBhvr>
                                        <p:cTn id="259" dur="500"/>
                                        <p:tgtEl>
                                          <p:spTgt spid="53"/>
                                        </p:tgtEl>
                                      </p:cBhvr>
                                    </p:animEffect>
                                  </p:childTnLst>
                                </p:cTn>
                              </p:par>
                              <p:par>
                                <p:cTn id="260" presetID="53" presetClass="entr" presetSubtype="16" fill="hold" grpId="0" nodeType="withEffect">
                                  <p:stCondLst>
                                    <p:cond delay="0"/>
                                  </p:stCondLst>
                                  <p:childTnLst>
                                    <p:set>
                                      <p:cBhvr>
                                        <p:cTn id="261" dur="1" fill="hold">
                                          <p:stCondLst>
                                            <p:cond delay="0"/>
                                          </p:stCondLst>
                                        </p:cTn>
                                        <p:tgtEl>
                                          <p:spTgt spid="54"/>
                                        </p:tgtEl>
                                        <p:attrNameLst>
                                          <p:attrName>style.visibility</p:attrName>
                                        </p:attrNameLst>
                                      </p:cBhvr>
                                      <p:to>
                                        <p:strVal val="visible"/>
                                      </p:to>
                                    </p:set>
                                    <p:anim calcmode="lin" valueType="num">
                                      <p:cBhvr>
                                        <p:cTn id="262" dur="500" fill="hold"/>
                                        <p:tgtEl>
                                          <p:spTgt spid="54"/>
                                        </p:tgtEl>
                                        <p:attrNameLst>
                                          <p:attrName>ppt_w</p:attrName>
                                        </p:attrNameLst>
                                      </p:cBhvr>
                                      <p:tavLst>
                                        <p:tav tm="0">
                                          <p:val>
                                            <p:fltVal val="0"/>
                                          </p:val>
                                        </p:tav>
                                        <p:tav tm="100000">
                                          <p:val>
                                            <p:strVal val="#ppt_w"/>
                                          </p:val>
                                        </p:tav>
                                      </p:tavLst>
                                    </p:anim>
                                    <p:anim calcmode="lin" valueType="num">
                                      <p:cBhvr>
                                        <p:cTn id="263" dur="500" fill="hold"/>
                                        <p:tgtEl>
                                          <p:spTgt spid="54"/>
                                        </p:tgtEl>
                                        <p:attrNameLst>
                                          <p:attrName>ppt_h</p:attrName>
                                        </p:attrNameLst>
                                      </p:cBhvr>
                                      <p:tavLst>
                                        <p:tav tm="0">
                                          <p:val>
                                            <p:fltVal val="0"/>
                                          </p:val>
                                        </p:tav>
                                        <p:tav tm="100000">
                                          <p:val>
                                            <p:strVal val="#ppt_h"/>
                                          </p:val>
                                        </p:tav>
                                      </p:tavLst>
                                    </p:anim>
                                    <p:animEffect transition="in" filter="fade">
                                      <p:cBhvr>
                                        <p:cTn id="264"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0482552-8D72-46A9-B103-14F8C8DD09F5}"/>
              </a:ext>
            </a:extLst>
          </p:cNvPr>
          <p:cNvPicPr>
            <a:picLocks noChangeAspect="1"/>
          </p:cNvPicPr>
          <p:nvPr userDrawn="1"/>
        </p:nvPicPr>
        <p:blipFill>
          <a:blip r:embed="rId2"/>
          <a:stretch>
            <a:fillRect/>
          </a:stretch>
        </p:blipFill>
        <p:spPr>
          <a:xfrm>
            <a:off x="9138920" y="6321520"/>
            <a:ext cx="1969179" cy="542591"/>
          </a:xfrm>
          <a:prstGeom prst="rect">
            <a:avLst/>
          </a:prstGeom>
        </p:spPr>
      </p:pic>
      <p:sp>
        <p:nvSpPr>
          <p:cNvPr id="6" name="Picture Placeholder 5"/>
          <p:cNvSpPr>
            <a:spLocks noGrp="1"/>
          </p:cNvSpPr>
          <p:nvPr>
            <p:ph type="pic" sz="quarter" idx="10"/>
          </p:nvPr>
        </p:nvSpPr>
        <p:spPr>
          <a:xfrm>
            <a:off x="0" y="0"/>
            <a:ext cx="12192000" cy="6858000"/>
          </a:xfrm>
        </p:spPr>
        <p:txBody>
          <a:bodyPr/>
          <a:lstStyle/>
          <a:p>
            <a:endParaRPr lang="en-US"/>
          </a:p>
        </p:txBody>
      </p:sp>
      <p:pic>
        <p:nvPicPr>
          <p:cNvPr id="3" name="Picture 2">
            <a:extLst>
              <a:ext uri="{FF2B5EF4-FFF2-40B4-BE49-F238E27FC236}">
                <a16:creationId xmlns:a16="http://schemas.microsoft.com/office/drawing/2014/main" id="{6D739BA3-09B7-44B9-A7E4-1C46FFD8B2D2}"/>
              </a:ext>
            </a:extLst>
          </p:cNvPr>
          <p:cNvPicPr>
            <a:picLocks noChangeAspect="1"/>
          </p:cNvPicPr>
          <p:nvPr userDrawn="1"/>
        </p:nvPicPr>
        <p:blipFill>
          <a:blip r:embed="rId3"/>
          <a:stretch>
            <a:fillRect/>
          </a:stretch>
        </p:blipFill>
        <p:spPr>
          <a:xfrm>
            <a:off x="11113658" y="6177439"/>
            <a:ext cx="1072783" cy="668338"/>
          </a:xfrm>
          <a:prstGeom prst="rect">
            <a:avLst/>
          </a:prstGeom>
        </p:spPr>
      </p:pic>
    </p:spTree>
    <p:extLst>
      <p:ext uri="{BB962C8B-B14F-4D97-AF65-F5344CB8AC3E}">
        <p14:creationId xmlns:p14="http://schemas.microsoft.com/office/powerpoint/2010/main" val="68648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4190035"/>
          </a:xfrm>
        </p:spPr>
        <p:txBody>
          <a:bodyPr/>
          <a:lstStyle/>
          <a:p>
            <a:endParaRPr lang="en-US"/>
          </a:p>
        </p:txBody>
      </p:sp>
      <p:pic>
        <p:nvPicPr>
          <p:cNvPr id="3" name="Picture 2">
            <a:extLst>
              <a:ext uri="{FF2B5EF4-FFF2-40B4-BE49-F238E27FC236}">
                <a16:creationId xmlns:a16="http://schemas.microsoft.com/office/drawing/2014/main" id="{9F63C803-8EF0-4AD9-A820-DF663CEA579C}"/>
              </a:ext>
            </a:extLst>
          </p:cNvPr>
          <p:cNvPicPr>
            <a:picLocks noChangeAspect="1"/>
          </p:cNvPicPr>
          <p:nvPr userDrawn="1"/>
        </p:nvPicPr>
        <p:blipFill>
          <a:blip r:embed="rId2"/>
          <a:stretch>
            <a:fillRect/>
          </a:stretch>
        </p:blipFill>
        <p:spPr>
          <a:xfrm>
            <a:off x="11113658" y="6177439"/>
            <a:ext cx="1072783" cy="668338"/>
          </a:xfrm>
          <a:prstGeom prst="rect">
            <a:avLst/>
          </a:prstGeom>
        </p:spPr>
      </p:pic>
      <p:pic>
        <p:nvPicPr>
          <p:cNvPr id="2" name="Picture 1">
            <a:extLst>
              <a:ext uri="{FF2B5EF4-FFF2-40B4-BE49-F238E27FC236}">
                <a16:creationId xmlns:a16="http://schemas.microsoft.com/office/drawing/2014/main" id="{FCDF383A-199C-4694-A521-C99CE7B88030}"/>
              </a:ext>
            </a:extLst>
          </p:cNvPr>
          <p:cNvPicPr>
            <a:picLocks noChangeAspect="1"/>
          </p:cNvPicPr>
          <p:nvPr userDrawn="1"/>
        </p:nvPicPr>
        <p:blipFill>
          <a:blip r:embed="rId3"/>
          <a:stretch>
            <a:fillRect/>
          </a:stretch>
        </p:blipFill>
        <p:spPr>
          <a:xfrm>
            <a:off x="9028987" y="6303186"/>
            <a:ext cx="1969179" cy="542591"/>
          </a:xfrm>
          <a:prstGeom prst="rect">
            <a:avLst/>
          </a:prstGeom>
        </p:spPr>
      </p:pic>
    </p:spTree>
    <p:extLst>
      <p:ext uri="{BB962C8B-B14F-4D97-AF65-F5344CB8AC3E}">
        <p14:creationId xmlns:p14="http://schemas.microsoft.com/office/powerpoint/2010/main" val="3742463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750"/>
                                        <p:tgtEl>
                                          <p:spTgt spid="6"/>
                                        </p:tgtEl>
                                      </p:cBhvr>
                                    </p:animEffect>
                                    <p:anim calcmode="lin" valueType="num">
                                      <p:cBhvr>
                                        <p:cTn id="8" dur="750" fill="hold"/>
                                        <p:tgtEl>
                                          <p:spTgt spid="6"/>
                                        </p:tgtEl>
                                        <p:attrNameLst>
                                          <p:attrName>ppt_x</p:attrName>
                                        </p:attrNameLst>
                                      </p:cBhvr>
                                      <p:tavLst>
                                        <p:tav tm="0">
                                          <p:val>
                                            <p:strVal val="#ppt_x"/>
                                          </p:val>
                                        </p:tav>
                                        <p:tav tm="100000">
                                          <p:val>
                                            <p:strVal val="#ppt_x"/>
                                          </p:val>
                                        </p:tav>
                                      </p:tavLst>
                                    </p:anim>
                                    <p:anim calcmode="lin" valueType="num">
                                      <p:cBhvr>
                                        <p:cTn id="9" dur="75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cSld name="2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884882-FB12-4BC8-9960-9AD8104D7FAE}" type="datetimeFigureOut">
              <a:rPr lang="en-US" smtClean="0"/>
              <a:t>6/9/2018</a:t>
            </a:fld>
            <a:endParaRPr lang="en-US"/>
          </a:p>
        </p:txBody>
      </p:sp>
      <p:sp>
        <p:nvSpPr>
          <p:cNvPr id="3" name="Footer Placeholder 2"/>
          <p:cNvSpPr>
            <a:spLocks noGrp="1"/>
          </p:cNvSpPr>
          <p:nvPr>
            <p:ph type="ftr" sz="quarter" idx="11"/>
          </p:nvPr>
        </p:nvSpPr>
        <p:spPr/>
        <p:txBody>
          <a:bodyPr/>
          <a:lstStyle/>
          <a:p>
            <a:endParaRPr lang="fr-FR" noProof="0"/>
          </a:p>
        </p:txBody>
      </p:sp>
      <p:sp>
        <p:nvSpPr>
          <p:cNvPr id="4" name="Slide Number Placeholder 3"/>
          <p:cNvSpPr>
            <a:spLocks noGrp="1"/>
          </p:cNvSpPr>
          <p:nvPr>
            <p:ph type="sldNum" sz="quarter" idx="12"/>
          </p:nvPr>
        </p:nvSpPr>
        <p:spPr/>
        <p:txBody>
          <a:bodyPr/>
          <a:lstStyle/>
          <a:p>
            <a:fld id="{63A65D18-4F8B-4C70-BFDD-9FD806C401E9}" type="slidenum">
              <a:rPr lang="fr-FR" noProof="0" smtClean="0"/>
              <a:t>‹#›</a:t>
            </a:fld>
            <a:endParaRPr lang="fr-FR" noProof="0"/>
          </a:p>
        </p:txBody>
      </p:sp>
      <p:pic>
        <p:nvPicPr>
          <p:cNvPr id="5" name="Picture 4">
            <a:extLst>
              <a:ext uri="{FF2B5EF4-FFF2-40B4-BE49-F238E27FC236}">
                <a16:creationId xmlns:a16="http://schemas.microsoft.com/office/drawing/2014/main" id="{08C50FA8-EAF9-4A94-B7DC-55B7FF69C389}"/>
              </a:ext>
            </a:extLst>
          </p:cNvPr>
          <p:cNvPicPr>
            <a:picLocks noChangeAspect="1"/>
          </p:cNvPicPr>
          <p:nvPr userDrawn="1"/>
        </p:nvPicPr>
        <p:blipFill>
          <a:blip r:embed="rId2"/>
          <a:stretch>
            <a:fillRect/>
          </a:stretch>
        </p:blipFill>
        <p:spPr>
          <a:xfrm>
            <a:off x="11113658" y="6177439"/>
            <a:ext cx="1072783" cy="668338"/>
          </a:xfrm>
          <a:prstGeom prst="rect">
            <a:avLst/>
          </a:prstGeom>
        </p:spPr>
      </p:pic>
      <p:pic>
        <p:nvPicPr>
          <p:cNvPr id="6" name="Picture 5">
            <a:extLst>
              <a:ext uri="{FF2B5EF4-FFF2-40B4-BE49-F238E27FC236}">
                <a16:creationId xmlns:a16="http://schemas.microsoft.com/office/drawing/2014/main" id="{94A75968-1908-4BC3-AB1E-FC911C0B1A09}"/>
              </a:ext>
            </a:extLst>
          </p:cNvPr>
          <p:cNvPicPr>
            <a:picLocks noChangeAspect="1"/>
          </p:cNvPicPr>
          <p:nvPr userDrawn="1"/>
        </p:nvPicPr>
        <p:blipFill>
          <a:blip r:embed="rId3"/>
          <a:stretch>
            <a:fillRect/>
          </a:stretch>
        </p:blipFill>
        <p:spPr>
          <a:xfrm>
            <a:off x="9046916" y="6315409"/>
            <a:ext cx="1969179" cy="542591"/>
          </a:xfrm>
          <a:prstGeom prst="rect">
            <a:avLst/>
          </a:prstGeom>
        </p:spPr>
      </p:pic>
    </p:spTree>
    <p:extLst>
      <p:ext uri="{BB962C8B-B14F-4D97-AF65-F5344CB8AC3E}">
        <p14:creationId xmlns:p14="http://schemas.microsoft.com/office/powerpoint/2010/main" val="325692738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76FB7AA-4A53-424F-AD41-70827B6504BA}" type="datetimeFigureOut">
              <a:rPr lang="en-US" smtClean="0"/>
              <a:t>6/9/2018</a:t>
            </a:fld>
            <a:endParaRPr lang="en-US"/>
          </a:p>
        </p:txBody>
      </p:sp>
      <p:sp>
        <p:nvSpPr>
          <p:cNvPr id="4" name="Footer Placeholder 3"/>
          <p:cNvSpPr>
            <a:spLocks noGrp="1"/>
          </p:cNvSpPr>
          <p:nvPr>
            <p:ph type="ftr" sz="quarter" idx="11"/>
          </p:nvPr>
        </p:nvSpPr>
        <p:spPr/>
        <p:txBody>
          <a:bodyPr/>
          <a:lstStyle/>
          <a:p>
            <a:endParaRPr lang="fr-FR" noProof="0"/>
          </a:p>
        </p:txBody>
      </p:sp>
      <p:sp>
        <p:nvSpPr>
          <p:cNvPr id="5" name="Slide Number Placeholder 4"/>
          <p:cNvSpPr>
            <a:spLocks noGrp="1"/>
          </p:cNvSpPr>
          <p:nvPr>
            <p:ph type="sldNum" sz="quarter" idx="12"/>
          </p:nvPr>
        </p:nvSpPr>
        <p:spPr/>
        <p:txBody>
          <a:bodyPr/>
          <a:lstStyle/>
          <a:p>
            <a:fld id="{63A65D18-4F8B-4C70-BFDD-9FD806C401E9}" type="slidenum">
              <a:rPr lang="fr-FR" noProof="0" smtClean="0"/>
              <a:t>‹#›</a:t>
            </a:fld>
            <a:endParaRPr lang="fr-FR" noProof="0"/>
          </a:p>
        </p:txBody>
      </p:sp>
      <p:pic>
        <p:nvPicPr>
          <p:cNvPr id="6" name="Picture 5">
            <a:extLst>
              <a:ext uri="{FF2B5EF4-FFF2-40B4-BE49-F238E27FC236}">
                <a16:creationId xmlns:a16="http://schemas.microsoft.com/office/drawing/2014/main" id="{6812CB2A-6820-4251-9BAB-2D21D9AD8DD9}"/>
              </a:ext>
            </a:extLst>
          </p:cNvPr>
          <p:cNvPicPr>
            <a:picLocks noChangeAspect="1"/>
          </p:cNvPicPr>
          <p:nvPr userDrawn="1"/>
        </p:nvPicPr>
        <p:blipFill>
          <a:blip r:embed="rId2"/>
          <a:stretch>
            <a:fillRect/>
          </a:stretch>
        </p:blipFill>
        <p:spPr>
          <a:xfrm>
            <a:off x="11113658" y="6177439"/>
            <a:ext cx="1072783" cy="668338"/>
          </a:xfrm>
          <a:prstGeom prst="rect">
            <a:avLst/>
          </a:prstGeom>
        </p:spPr>
      </p:pic>
      <p:pic>
        <p:nvPicPr>
          <p:cNvPr id="7" name="Picture 6">
            <a:extLst>
              <a:ext uri="{FF2B5EF4-FFF2-40B4-BE49-F238E27FC236}">
                <a16:creationId xmlns:a16="http://schemas.microsoft.com/office/drawing/2014/main" id="{D238A6E6-FAB7-4206-B3A9-29D0A7CEDCF1}"/>
              </a:ext>
            </a:extLst>
          </p:cNvPr>
          <p:cNvPicPr>
            <a:picLocks noChangeAspect="1"/>
          </p:cNvPicPr>
          <p:nvPr userDrawn="1"/>
        </p:nvPicPr>
        <p:blipFill>
          <a:blip r:embed="rId3"/>
          <a:stretch>
            <a:fillRect/>
          </a:stretch>
        </p:blipFill>
        <p:spPr>
          <a:xfrm>
            <a:off x="9037951" y="6315409"/>
            <a:ext cx="1969179" cy="542591"/>
          </a:xfrm>
          <a:prstGeom prst="rect">
            <a:avLst/>
          </a:prstGeom>
        </p:spPr>
      </p:pic>
    </p:spTree>
    <p:extLst>
      <p:ext uri="{BB962C8B-B14F-4D97-AF65-F5344CB8AC3E}">
        <p14:creationId xmlns:p14="http://schemas.microsoft.com/office/powerpoint/2010/main" val="26846771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9916976-5D93-46E4-A98A-FAD63E4D0EA8}" type="datetimeFigureOut">
              <a:rPr lang="en-US" smtClean="0"/>
              <a:t>6/9/2018</a:t>
            </a:fld>
            <a:endParaRPr lang="en-US"/>
          </a:p>
        </p:txBody>
      </p:sp>
      <p:sp>
        <p:nvSpPr>
          <p:cNvPr id="5" name="Footer Placeholder 4"/>
          <p:cNvSpPr>
            <a:spLocks noGrp="1"/>
          </p:cNvSpPr>
          <p:nvPr>
            <p:ph type="ftr" sz="quarter" idx="11"/>
          </p:nvPr>
        </p:nvSpPr>
        <p:spPr/>
        <p:txBody>
          <a:bodyPr/>
          <a:lstStyle/>
          <a:p>
            <a:endParaRPr lang="fr-FR" noProof="0"/>
          </a:p>
        </p:txBody>
      </p:sp>
      <p:sp>
        <p:nvSpPr>
          <p:cNvPr id="6" name="Slide Number Placeholder 5"/>
          <p:cNvSpPr>
            <a:spLocks noGrp="1"/>
          </p:cNvSpPr>
          <p:nvPr>
            <p:ph type="sldNum" sz="quarter" idx="12"/>
          </p:nvPr>
        </p:nvSpPr>
        <p:spPr/>
        <p:txBody>
          <a:bodyPr/>
          <a:lstStyle/>
          <a:p>
            <a:fld id="{63A65D18-4F8B-4C70-BFDD-9FD806C401E9}" type="slidenum">
              <a:rPr lang="fr-FR" noProof="0" smtClean="0"/>
              <a:t>‹#›</a:t>
            </a:fld>
            <a:endParaRPr lang="fr-FR" noProof="0"/>
          </a:p>
        </p:txBody>
      </p:sp>
      <p:pic>
        <p:nvPicPr>
          <p:cNvPr id="7" name="Picture 6">
            <a:extLst>
              <a:ext uri="{FF2B5EF4-FFF2-40B4-BE49-F238E27FC236}">
                <a16:creationId xmlns:a16="http://schemas.microsoft.com/office/drawing/2014/main" id="{2EAC76DE-75C6-46CA-81DD-BAD5174AFF3F}"/>
              </a:ext>
            </a:extLst>
          </p:cNvPr>
          <p:cNvPicPr>
            <a:picLocks noChangeAspect="1"/>
          </p:cNvPicPr>
          <p:nvPr userDrawn="1"/>
        </p:nvPicPr>
        <p:blipFill>
          <a:blip r:embed="rId2"/>
          <a:stretch>
            <a:fillRect/>
          </a:stretch>
        </p:blipFill>
        <p:spPr>
          <a:xfrm>
            <a:off x="11113658" y="6177439"/>
            <a:ext cx="1072783" cy="668338"/>
          </a:xfrm>
          <a:prstGeom prst="rect">
            <a:avLst/>
          </a:prstGeom>
        </p:spPr>
      </p:pic>
      <p:pic>
        <p:nvPicPr>
          <p:cNvPr id="8" name="Picture 7">
            <a:extLst>
              <a:ext uri="{FF2B5EF4-FFF2-40B4-BE49-F238E27FC236}">
                <a16:creationId xmlns:a16="http://schemas.microsoft.com/office/drawing/2014/main" id="{73558AD3-889C-4EFA-82B0-8FA4A71686AA}"/>
              </a:ext>
            </a:extLst>
          </p:cNvPr>
          <p:cNvPicPr>
            <a:picLocks noChangeAspect="1"/>
          </p:cNvPicPr>
          <p:nvPr userDrawn="1"/>
        </p:nvPicPr>
        <p:blipFill>
          <a:blip r:embed="rId3"/>
          <a:stretch>
            <a:fillRect/>
          </a:stretch>
        </p:blipFill>
        <p:spPr>
          <a:xfrm>
            <a:off x="9144479" y="6303186"/>
            <a:ext cx="1969179" cy="542591"/>
          </a:xfrm>
          <a:prstGeom prst="rect">
            <a:avLst/>
          </a:prstGeom>
        </p:spPr>
      </p:pic>
    </p:spTree>
    <p:extLst>
      <p:ext uri="{BB962C8B-B14F-4D97-AF65-F5344CB8AC3E}">
        <p14:creationId xmlns:p14="http://schemas.microsoft.com/office/powerpoint/2010/main" val="2272812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Rectangle 6"/>
          <p:cNvSpPr/>
          <p:nvPr userDrawn="1"/>
        </p:nvSpPr>
        <p:spPr>
          <a:xfrm>
            <a:off x="0" y="0"/>
            <a:ext cx="12192000" cy="1236372"/>
          </a:xfrm>
          <a:prstGeom prst="rect">
            <a:avLst/>
          </a:prstGeom>
          <a:solidFill>
            <a:srgbClr val="A541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yriad Pro Cond" panose="020B0506030403020204" pitchFamily="34" charset="0"/>
            </a:endParaRPr>
          </a:p>
        </p:txBody>
      </p:sp>
      <p:sp>
        <p:nvSpPr>
          <p:cNvPr id="2" name="Title 1"/>
          <p:cNvSpPr>
            <a:spLocks noGrp="1"/>
          </p:cNvSpPr>
          <p:nvPr>
            <p:ph type="title"/>
          </p:nvPr>
        </p:nvSpPr>
        <p:spPr>
          <a:xfrm>
            <a:off x="831850" y="274638"/>
            <a:ext cx="10515600" cy="781430"/>
          </a:xfrm>
        </p:spPr>
        <p:txBody>
          <a:bodyPr/>
          <a:lstStyle>
            <a:lvl1pPr>
              <a:defRPr>
                <a:solidFill>
                  <a:schemeClr val="bg1"/>
                </a:solidFill>
                <a:latin typeface="Myriad Pro Cond" panose="020B0506030403020204" pitchFamily="34" charset="0"/>
                <a:ea typeface="Segoe UI Symbol"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831850" y="1330706"/>
            <a:ext cx="5156200" cy="477744"/>
          </a:xfrm>
        </p:spPr>
        <p:txBody>
          <a:bodyPr anchor="b"/>
          <a:lstStyle>
            <a:lvl1pPr marL="0" indent="0">
              <a:buNone/>
              <a:defRPr sz="2400" b="0">
                <a:latin typeface="Myriad Pro Cond" panose="020B0506030403020204" pitchFamily="34" charset="0"/>
                <a:cs typeface="Segoe UI Semibold" panose="020B07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831850" y="1919483"/>
            <a:ext cx="5156200" cy="4593860"/>
          </a:xfrm>
        </p:spPr>
        <p:txBody>
          <a:bodyPr/>
          <a:lstStyle>
            <a:lvl1pPr>
              <a:defRPr sz="2400">
                <a:latin typeface="Myriad Pro Cond" panose="020B0506030403020204" pitchFamily="34" charset="0"/>
              </a:defRPr>
            </a:lvl1pPr>
            <a:lvl2pPr>
              <a:defRPr sz="2000">
                <a:latin typeface="Myriad Pro Cond" panose="020B0506030403020204" pitchFamily="34" charset="0"/>
              </a:defRPr>
            </a:lvl2pPr>
            <a:lvl3pPr>
              <a:defRPr sz="1800">
                <a:latin typeface="Myriad Pro Cond" panose="020B0506030403020204" pitchFamily="34" charset="0"/>
              </a:defRPr>
            </a:lvl3pPr>
            <a:lvl4pPr>
              <a:defRPr sz="1600">
                <a:latin typeface="Myriad Pro Cond" panose="020B0506030403020204" pitchFamily="34" charset="0"/>
              </a:defRPr>
            </a:lvl4pPr>
            <a:lvl5pPr>
              <a:defRPr sz="1600">
                <a:latin typeface="Myriad Pro Cond" panose="020B0506030403020204" pitchFamily="34" charset="0"/>
              </a:defRPr>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89663" y="1330706"/>
            <a:ext cx="5157787" cy="477744"/>
          </a:xfrm>
        </p:spPr>
        <p:txBody>
          <a:bodyPr anchor="b"/>
          <a:lstStyle>
            <a:lvl1pPr marL="0" indent="0">
              <a:buNone/>
              <a:defRPr sz="2400" b="0">
                <a:latin typeface="Myriad Pro Cond" panose="020B0506030403020204" pitchFamily="34" charset="0"/>
                <a:cs typeface="Segoe UI Semibold" panose="020B07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6189663" y="1919483"/>
            <a:ext cx="5157787" cy="4593860"/>
          </a:xfrm>
        </p:spPr>
        <p:txBody>
          <a:bodyPr/>
          <a:lstStyle>
            <a:lvl1pPr>
              <a:defRPr sz="2400">
                <a:latin typeface="Myriad Pro Cond" panose="020B0506030403020204" pitchFamily="34" charset="0"/>
              </a:defRPr>
            </a:lvl1pPr>
            <a:lvl2pPr>
              <a:defRPr sz="2000">
                <a:latin typeface="Myriad Pro Cond" panose="020B0506030403020204" pitchFamily="34" charset="0"/>
              </a:defRPr>
            </a:lvl2pPr>
            <a:lvl3pPr>
              <a:defRPr sz="1800">
                <a:latin typeface="Myriad Pro Cond" panose="020B0506030403020204" pitchFamily="34" charset="0"/>
              </a:defRPr>
            </a:lvl3pPr>
            <a:lvl4pPr>
              <a:defRPr sz="1600">
                <a:latin typeface="Myriad Pro Cond" panose="020B0506030403020204" pitchFamily="34" charset="0"/>
              </a:defRPr>
            </a:lvl4pPr>
            <a:lvl5pPr>
              <a:defRPr sz="1600">
                <a:latin typeface="Myriad Pro Cond" panose="020B0506030403020204" pitchFamily="34" charset="0"/>
              </a:defRPr>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57697626-D93A-4309-B03C-05B8E5A65B0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38728" y="583004"/>
            <a:ext cx="668343" cy="435486"/>
          </a:xfrm>
          <a:prstGeom prst="rect">
            <a:avLst/>
          </a:prstGeom>
        </p:spPr>
      </p:pic>
    </p:spTree>
    <p:extLst>
      <p:ext uri="{BB962C8B-B14F-4D97-AF65-F5344CB8AC3E}">
        <p14:creationId xmlns:p14="http://schemas.microsoft.com/office/powerpoint/2010/main" val="2417712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Myriad Pro Cond" panose="020B0506030403020204" pitchFamily="34" charset="0"/>
                <a:cs typeface="Segoe UI Semibold" panose="020B0702040204020203" pitchFamily="34" charset="0"/>
              </a:defRPr>
            </a:lvl1pPr>
          </a:lstStyle>
          <a:p>
            <a:r>
              <a:rPr lang="en-US" dirty="0"/>
              <a:t>Click to edit Master title style</a:t>
            </a:r>
          </a:p>
        </p:txBody>
      </p:sp>
      <p:sp>
        <p:nvSpPr>
          <p:cNvPr id="3" name="Rectangle 2">
            <a:extLst>
              <a:ext uri="{FF2B5EF4-FFF2-40B4-BE49-F238E27FC236}">
                <a16:creationId xmlns:a16="http://schemas.microsoft.com/office/drawing/2014/main" id="{FAE0F4BA-E1CB-49AF-8B6A-8F234D6C7EED}"/>
              </a:ext>
            </a:extLst>
          </p:cNvPr>
          <p:cNvSpPr/>
          <p:nvPr userDrawn="1"/>
        </p:nvSpPr>
        <p:spPr>
          <a:xfrm>
            <a:off x="0" y="0"/>
            <a:ext cx="12192000" cy="1236372"/>
          </a:xfrm>
          <a:prstGeom prst="rect">
            <a:avLst/>
          </a:prstGeom>
          <a:solidFill>
            <a:srgbClr val="A541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yriad Pro Cond" panose="020B0506030403020204" pitchFamily="34" charset="0"/>
            </a:endParaRPr>
          </a:p>
        </p:txBody>
      </p:sp>
      <p:pic>
        <p:nvPicPr>
          <p:cNvPr id="4" name="Picture 3">
            <a:extLst>
              <a:ext uri="{FF2B5EF4-FFF2-40B4-BE49-F238E27FC236}">
                <a16:creationId xmlns:a16="http://schemas.microsoft.com/office/drawing/2014/main" id="{C5DFD46A-8988-4D21-8511-7CA2ACC296C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38728" y="583004"/>
            <a:ext cx="668343" cy="435486"/>
          </a:xfrm>
          <a:prstGeom prst="rect">
            <a:avLst/>
          </a:prstGeom>
        </p:spPr>
      </p:pic>
    </p:spTree>
    <p:extLst>
      <p:ext uri="{BB962C8B-B14F-4D97-AF65-F5344CB8AC3E}">
        <p14:creationId xmlns:p14="http://schemas.microsoft.com/office/powerpoint/2010/main" val="114658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7B93CB7-D3A6-443C-B007-FB7C4BC0EA21}"/>
              </a:ext>
            </a:extLst>
          </p:cNvPr>
          <p:cNvSpPr/>
          <p:nvPr userDrawn="1"/>
        </p:nvSpPr>
        <p:spPr>
          <a:xfrm>
            <a:off x="0" y="0"/>
            <a:ext cx="12192000" cy="1236372"/>
          </a:xfrm>
          <a:prstGeom prst="rect">
            <a:avLst/>
          </a:prstGeom>
          <a:solidFill>
            <a:srgbClr val="A541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yriad Pro Cond" panose="020B0506030403020204" pitchFamily="34" charset="0"/>
            </a:endParaRPr>
          </a:p>
        </p:txBody>
      </p:sp>
      <p:pic>
        <p:nvPicPr>
          <p:cNvPr id="3" name="Picture 2">
            <a:extLst>
              <a:ext uri="{FF2B5EF4-FFF2-40B4-BE49-F238E27FC236}">
                <a16:creationId xmlns:a16="http://schemas.microsoft.com/office/drawing/2014/main" id="{99BD8BC9-B3F6-41C1-8B05-C6E758FF1B2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38728" y="583004"/>
            <a:ext cx="668343" cy="435486"/>
          </a:xfrm>
          <a:prstGeom prst="rect">
            <a:avLst/>
          </a:prstGeom>
        </p:spPr>
      </p:pic>
    </p:spTree>
    <p:extLst>
      <p:ext uri="{BB962C8B-B14F-4D97-AF65-F5344CB8AC3E}">
        <p14:creationId xmlns:p14="http://schemas.microsoft.com/office/powerpoint/2010/main" val="1775270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9.xml"/><Relationship Id="rId18" Type="http://schemas.openxmlformats.org/officeDocument/2006/relationships/slideLayout" Target="../slideLayouts/slideLayout34.xml"/><Relationship Id="rId26" Type="http://schemas.openxmlformats.org/officeDocument/2006/relationships/slideLayout" Target="../slideLayouts/slideLayout42.xml"/><Relationship Id="rId39" Type="http://schemas.openxmlformats.org/officeDocument/2006/relationships/slideLayout" Target="../slideLayouts/slideLayout55.xml"/><Relationship Id="rId21" Type="http://schemas.openxmlformats.org/officeDocument/2006/relationships/slideLayout" Target="../slideLayouts/slideLayout37.xml"/><Relationship Id="rId34" Type="http://schemas.openxmlformats.org/officeDocument/2006/relationships/slideLayout" Target="../slideLayouts/slideLayout50.xml"/><Relationship Id="rId42" Type="http://schemas.openxmlformats.org/officeDocument/2006/relationships/slideLayout" Target="../slideLayouts/slideLayout58.xml"/><Relationship Id="rId7" Type="http://schemas.openxmlformats.org/officeDocument/2006/relationships/slideLayout" Target="../slideLayouts/slideLayout2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slideLayout" Target="../slideLayouts/slideLayout36.xml"/><Relationship Id="rId29" Type="http://schemas.openxmlformats.org/officeDocument/2006/relationships/slideLayout" Target="../slideLayouts/slideLayout45.xml"/><Relationship Id="rId41" Type="http://schemas.openxmlformats.org/officeDocument/2006/relationships/slideLayout" Target="../slideLayouts/slideLayout57.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24" Type="http://schemas.openxmlformats.org/officeDocument/2006/relationships/slideLayout" Target="../slideLayouts/slideLayout40.xml"/><Relationship Id="rId32" Type="http://schemas.openxmlformats.org/officeDocument/2006/relationships/slideLayout" Target="../slideLayouts/slideLayout48.xml"/><Relationship Id="rId37" Type="http://schemas.openxmlformats.org/officeDocument/2006/relationships/slideLayout" Target="../slideLayouts/slideLayout53.xml"/><Relationship Id="rId40" Type="http://schemas.openxmlformats.org/officeDocument/2006/relationships/slideLayout" Target="../slideLayouts/slideLayout56.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23" Type="http://schemas.openxmlformats.org/officeDocument/2006/relationships/slideLayout" Target="../slideLayouts/slideLayout39.xml"/><Relationship Id="rId28" Type="http://schemas.openxmlformats.org/officeDocument/2006/relationships/slideLayout" Target="../slideLayouts/slideLayout44.xml"/><Relationship Id="rId36" Type="http://schemas.openxmlformats.org/officeDocument/2006/relationships/slideLayout" Target="../slideLayouts/slideLayout52.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31" Type="http://schemas.openxmlformats.org/officeDocument/2006/relationships/slideLayout" Target="../slideLayouts/slideLayout47.xml"/><Relationship Id="rId44" Type="http://schemas.openxmlformats.org/officeDocument/2006/relationships/theme" Target="../theme/theme2.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 Id="rId22" Type="http://schemas.openxmlformats.org/officeDocument/2006/relationships/slideLayout" Target="../slideLayouts/slideLayout38.xml"/><Relationship Id="rId27" Type="http://schemas.openxmlformats.org/officeDocument/2006/relationships/slideLayout" Target="../slideLayouts/slideLayout43.xml"/><Relationship Id="rId30" Type="http://schemas.openxmlformats.org/officeDocument/2006/relationships/slideLayout" Target="../slideLayouts/slideLayout46.xml"/><Relationship Id="rId35" Type="http://schemas.openxmlformats.org/officeDocument/2006/relationships/slideLayout" Target="../slideLayouts/slideLayout51.xml"/><Relationship Id="rId43" Type="http://schemas.openxmlformats.org/officeDocument/2006/relationships/slideLayout" Target="../slideLayouts/slideLayout59.xml"/><Relationship Id="rId8" Type="http://schemas.openxmlformats.org/officeDocument/2006/relationships/slideLayout" Target="../slideLayouts/slideLayout24.xml"/><Relationship Id="rId3" Type="http://schemas.openxmlformats.org/officeDocument/2006/relationships/slideLayout" Target="../slideLayouts/slideLayout19.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5" Type="http://schemas.openxmlformats.org/officeDocument/2006/relationships/slideLayout" Target="../slideLayouts/slideLayout41.xml"/><Relationship Id="rId33" Type="http://schemas.openxmlformats.org/officeDocument/2006/relationships/slideLayout" Target="../slideLayouts/slideLayout49.xml"/><Relationship Id="rId38" Type="http://schemas.openxmlformats.org/officeDocument/2006/relationships/slideLayout" Target="../slideLayouts/slideLayout54.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62.xml"/><Relationship Id="rId7" Type="http://schemas.openxmlformats.org/officeDocument/2006/relationships/slideLayout" Target="../slideLayouts/slideLayout66.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5" Type="http://schemas.openxmlformats.org/officeDocument/2006/relationships/slideLayout" Target="../slideLayouts/slideLayout64.xml"/><Relationship Id="rId4"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87124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326524"/>
            <a:ext cx="10515600" cy="520088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53233420"/>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50" r:id="rId3"/>
    <p:sldLayoutId id="214748366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2" r:id="rId14"/>
    <p:sldLayoutId id="2147483663" r:id="rId15"/>
    <p:sldLayoutId id="2147483664" r:id="rId16"/>
  </p:sldLayoutIdLst>
  <p:txStyles>
    <p:titleStyle>
      <a:lvl1pPr algn="l" defTabSz="914400" rtl="0" eaLnBrk="1" latinLnBrk="0" hangingPunct="1">
        <a:spcBef>
          <a:spcPct val="0"/>
        </a:spcBef>
        <a:buNone/>
        <a:defRPr sz="4400" kern="1200" cap="none" baseline="0">
          <a:solidFill>
            <a:schemeClr val="bg1"/>
          </a:solidFill>
          <a:latin typeface="Myriad Pro Cond" panose="020B0506030403020204"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ct val="30000"/>
        </a:spcBef>
        <a:buFont typeface="Arial" panose="020B0604020202020204" pitchFamily="34" charset="0"/>
        <a:buChar char="•"/>
        <a:defRPr sz="2800" kern="1200">
          <a:solidFill>
            <a:srgbClr val="262626"/>
          </a:solidFill>
          <a:latin typeface="Myriad Pro Cond" panose="020B0506030403020204" pitchFamily="34" charset="0"/>
          <a:ea typeface="+mn-ea"/>
          <a:cs typeface="Segoe UI Semilight" panose="020B0402040204020203" pitchFamily="34" charset="0"/>
        </a:defRPr>
      </a:lvl1pPr>
      <a:lvl2pPr marL="685800" indent="-228600" algn="l" defTabSz="914400" rtl="0" eaLnBrk="1" latinLnBrk="0" hangingPunct="1">
        <a:lnSpc>
          <a:spcPct val="90000"/>
        </a:lnSpc>
        <a:spcBef>
          <a:spcPct val="30000"/>
        </a:spcBef>
        <a:buFont typeface="Arial" panose="020B0604020202020204" pitchFamily="34" charset="0"/>
        <a:buChar char="•"/>
        <a:defRPr sz="2400" kern="1200">
          <a:solidFill>
            <a:srgbClr val="262626"/>
          </a:solidFill>
          <a:latin typeface="Myriad Pro Cond" panose="020B0506030403020204" pitchFamily="34" charset="0"/>
          <a:ea typeface="+mn-ea"/>
          <a:cs typeface="Segoe UI Semilight" panose="020B0402040204020203" pitchFamily="34" charset="0"/>
        </a:defRPr>
      </a:lvl2pPr>
      <a:lvl3pPr marL="1143000" indent="-228600" algn="l" defTabSz="914400" rtl="0" eaLnBrk="1" latinLnBrk="0" hangingPunct="1">
        <a:lnSpc>
          <a:spcPct val="90000"/>
        </a:lnSpc>
        <a:spcBef>
          <a:spcPct val="30000"/>
        </a:spcBef>
        <a:buFont typeface="Arial" panose="020B0604020202020204" pitchFamily="34" charset="0"/>
        <a:buChar char="•"/>
        <a:defRPr sz="2000" kern="1200">
          <a:solidFill>
            <a:srgbClr val="262626"/>
          </a:solidFill>
          <a:latin typeface="Myriad Pro Cond" panose="020B0506030403020204" pitchFamily="34" charset="0"/>
          <a:ea typeface="+mn-ea"/>
          <a:cs typeface="Segoe UI Semilight" panose="020B0402040204020203" pitchFamily="34" charset="0"/>
        </a:defRPr>
      </a:lvl3pPr>
      <a:lvl4pPr marL="1600200" indent="-228600" algn="l" defTabSz="914400" rtl="0" eaLnBrk="1" latinLnBrk="0" hangingPunct="1">
        <a:lnSpc>
          <a:spcPct val="90000"/>
        </a:lnSpc>
        <a:spcBef>
          <a:spcPct val="30000"/>
        </a:spcBef>
        <a:buFont typeface="Arial" panose="020B0604020202020204" pitchFamily="34" charset="0"/>
        <a:buChar char="•"/>
        <a:defRPr sz="1800" kern="1200">
          <a:solidFill>
            <a:srgbClr val="262626"/>
          </a:solidFill>
          <a:latin typeface="Myriad Pro Cond" panose="020B0506030403020204" pitchFamily="34" charset="0"/>
          <a:ea typeface="+mn-ea"/>
          <a:cs typeface="Segoe UI Semilight" panose="020B0402040204020203" pitchFamily="34" charset="0"/>
        </a:defRPr>
      </a:lvl4pPr>
      <a:lvl5pPr marL="2057400" indent="-228600" algn="l" defTabSz="914400" rtl="0" eaLnBrk="1" latinLnBrk="0" hangingPunct="1">
        <a:lnSpc>
          <a:spcPct val="90000"/>
        </a:lnSpc>
        <a:spcBef>
          <a:spcPct val="30000"/>
        </a:spcBef>
        <a:buFont typeface="Arial" panose="020B0604020202020204" pitchFamily="34" charset="0"/>
        <a:buChar char="•"/>
        <a:defRPr sz="1800" kern="1200">
          <a:solidFill>
            <a:srgbClr val="262626"/>
          </a:solidFill>
          <a:latin typeface="Myriad Pro Cond" panose="020B0506030403020204" pitchFamily="34" charset="0"/>
          <a:ea typeface="+mn-ea"/>
          <a:cs typeface="Segoe UI Semilight" panose="020B0402040204020203" pitchFamily="34" charset="0"/>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2CAF9D-5533-4ADA-833F-E6FB76EB69A5}" type="datetime1">
              <a:rPr lang="en-US" smtClean="0"/>
              <a:t>6/9/2018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grpSp>
        <p:nvGrpSpPr>
          <p:cNvPr id="12" name="Group 11"/>
          <p:cNvGrpSpPr/>
          <p:nvPr userDrawn="1"/>
        </p:nvGrpSpPr>
        <p:grpSpPr>
          <a:xfrm>
            <a:off x="8427719" y="2426869"/>
            <a:ext cx="4263891" cy="5238789"/>
            <a:chOff x="8427719" y="2426869"/>
            <a:chExt cx="4263891" cy="5238789"/>
          </a:xfrm>
        </p:grpSpPr>
        <p:grpSp>
          <p:nvGrpSpPr>
            <p:cNvPr id="13" name="Group 12"/>
            <p:cNvGrpSpPr/>
            <p:nvPr userDrawn="1"/>
          </p:nvGrpSpPr>
          <p:grpSpPr>
            <a:xfrm>
              <a:off x="8686918" y="2426869"/>
              <a:ext cx="4004692" cy="5238789"/>
              <a:chOff x="7960688" y="1320895"/>
              <a:chExt cx="4791883" cy="6268563"/>
            </a:xfrm>
            <a:solidFill>
              <a:schemeClr val="tx2">
                <a:lumMod val="20000"/>
                <a:lumOff val="80000"/>
                <a:alpha val="20000"/>
              </a:schemeClr>
            </a:solidFill>
          </p:grpSpPr>
          <p:sp>
            <p:nvSpPr>
              <p:cNvPr id="102" name="Freeform 14"/>
              <p:cNvSpPr>
                <a:spLocks noEditPoints="1"/>
              </p:cNvSpPr>
              <p:nvPr userDrawn="1"/>
            </p:nvSpPr>
            <p:spPr bwMode="auto">
              <a:xfrm>
                <a:off x="7960688" y="6674441"/>
                <a:ext cx="1829263" cy="915017"/>
              </a:xfrm>
              <a:custGeom>
                <a:avLst/>
                <a:gdLst>
                  <a:gd name="T0" fmla="*/ 190 w 1451"/>
                  <a:gd name="T1" fmla="*/ 0 h 726"/>
                  <a:gd name="T2" fmla="*/ 189 w 1451"/>
                  <a:gd name="T3" fmla="*/ 0 h 726"/>
                  <a:gd name="T4" fmla="*/ 189 w 1451"/>
                  <a:gd name="T5" fmla="*/ 0 h 726"/>
                  <a:gd name="T6" fmla="*/ 0 w 1451"/>
                  <a:gd name="T7" fmla="*/ 0 h 726"/>
                  <a:gd name="T8" fmla="*/ 726 w 1451"/>
                  <a:gd name="T9" fmla="*/ 726 h 726"/>
                  <a:gd name="T10" fmla="*/ 1396 w 1451"/>
                  <a:gd name="T11" fmla="*/ 280 h 726"/>
                  <a:gd name="T12" fmla="*/ 1204 w 1451"/>
                  <a:gd name="T13" fmla="*/ 242 h 726"/>
                  <a:gd name="T14" fmla="*/ 726 w 1451"/>
                  <a:gd name="T15" fmla="*/ 535 h 726"/>
                  <a:gd name="T16" fmla="*/ 190 w 1451"/>
                  <a:gd name="T17" fmla="*/ 0 h 726"/>
                  <a:gd name="T18" fmla="*/ 1451 w 1451"/>
                  <a:gd name="T19" fmla="*/ 0 h 726"/>
                  <a:gd name="T20" fmla="*/ 1451 w 1451"/>
                  <a:gd name="T21" fmla="*/ 0 h 726"/>
                  <a:gd name="T22" fmla="*/ 1451 w 1451"/>
                  <a:gd name="T23" fmla="*/ 0 h 726"/>
                  <a:gd name="T24" fmla="*/ 1261 w 1451"/>
                  <a:gd name="T25" fmla="*/ 0 h 726"/>
                  <a:gd name="T26" fmla="*/ 1258 w 1451"/>
                  <a:gd name="T27" fmla="*/ 61 h 726"/>
                  <a:gd name="T28" fmla="*/ 1438 w 1451"/>
                  <a:gd name="T29" fmla="*/ 92 h 726"/>
                  <a:gd name="T30" fmla="*/ 1446 w 1451"/>
                  <a:gd name="T31" fmla="*/ 92 h 726"/>
                  <a:gd name="T32" fmla="*/ 1451 w 1451"/>
                  <a:gd name="T33" fmla="*/ 0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51" h="726">
                    <a:moveTo>
                      <a:pt x="190" y="0"/>
                    </a:moveTo>
                    <a:cubicBezTo>
                      <a:pt x="189" y="0"/>
                      <a:pt x="189" y="0"/>
                      <a:pt x="189" y="0"/>
                    </a:cubicBezTo>
                    <a:cubicBezTo>
                      <a:pt x="189" y="0"/>
                      <a:pt x="189" y="0"/>
                      <a:pt x="189" y="0"/>
                    </a:cubicBezTo>
                    <a:cubicBezTo>
                      <a:pt x="0" y="0"/>
                      <a:pt x="0" y="0"/>
                      <a:pt x="0" y="0"/>
                    </a:cubicBezTo>
                    <a:cubicBezTo>
                      <a:pt x="0" y="401"/>
                      <a:pt x="325" y="726"/>
                      <a:pt x="726" y="726"/>
                    </a:cubicBezTo>
                    <a:cubicBezTo>
                      <a:pt x="1027" y="726"/>
                      <a:pt x="1286" y="542"/>
                      <a:pt x="1396" y="280"/>
                    </a:cubicBezTo>
                    <a:cubicBezTo>
                      <a:pt x="1331" y="276"/>
                      <a:pt x="1266" y="263"/>
                      <a:pt x="1204" y="242"/>
                    </a:cubicBezTo>
                    <a:cubicBezTo>
                      <a:pt x="1115" y="416"/>
                      <a:pt x="934" y="535"/>
                      <a:pt x="726" y="535"/>
                    </a:cubicBezTo>
                    <a:cubicBezTo>
                      <a:pt x="430" y="535"/>
                      <a:pt x="190" y="296"/>
                      <a:pt x="190" y="0"/>
                    </a:cubicBezTo>
                    <a:moveTo>
                      <a:pt x="1451" y="0"/>
                    </a:moveTo>
                    <a:cubicBezTo>
                      <a:pt x="1451" y="0"/>
                      <a:pt x="1451" y="0"/>
                      <a:pt x="1451" y="0"/>
                    </a:cubicBezTo>
                    <a:cubicBezTo>
                      <a:pt x="1451" y="0"/>
                      <a:pt x="1451" y="0"/>
                      <a:pt x="1451" y="0"/>
                    </a:cubicBezTo>
                    <a:cubicBezTo>
                      <a:pt x="1261" y="0"/>
                      <a:pt x="1261" y="0"/>
                      <a:pt x="1261" y="0"/>
                    </a:cubicBezTo>
                    <a:cubicBezTo>
                      <a:pt x="1261" y="21"/>
                      <a:pt x="1260" y="41"/>
                      <a:pt x="1258" y="61"/>
                    </a:cubicBezTo>
                    <a:cubicBezTo>
                      <a:pt x="1316" y="82"/>
                      <a:pt x="1377" y="92"/>
                      <a:pt x="1438" y="92"/>
                    </a:cubicBezTo>
                    <a:cubicBezTo>
                      <a:pt x="1440" y="92"/>
                      <a:pt x="1443" y="92"/>
                      <a:pt x="1446" y="92"/>
                    </a:cubicBezTo>
                    <a:cubicBezTo>
                      <a:pt x="1449" y="62"/>
                      <a:pt x="1451" y="31"/>
                      <a:pt x="1451"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20"/>
              <p:cNvSpPr>
                <a:spLocks noEditPoints="1"/>
              </p:cNvSpPr>
              <p:nvPr userDrawn="1"/>
            </p:nvSpPr>
            <p:spPr bwMode="auto">
              <a:xfrm>
                <a:off x="10687224" y="3965650"/>
                <a:ext cx="1829263" cy="913474"/>
              </a:xfrm>
              <a:custGeom>
                <a:avLst/>
                <a:gdLst>
                  <a:gd name="T0" fmla="*/ 171 w 1451"/>
                  <a:gd name="T1" fmla="*/ 173 h 725"/>
                  <a:gd name="T2" fmla="*/ 28 w 1451"/>
                  <a:gd name="T3" fmla="*/ 202 h 725"/>
                  <a:gd name="T4" fmla="*/ 487 w 1451"/>
                  <a:gd name="T5" fmla="*/ 685 h 725"/>
                  <a:gd name="T6" fmla="*/ 523 w 1451"/>
                  <a:gd name="T7" fmla="*/ 496 h 725"/>
                  <a:gd name="T8" fmla="*/ 220 w 1451"/>
                  <a:gd name="T9" fmla="*/ 176 h 725"/>
                  <a:gd name="T10" fmla="*/ 171 w 1451"/>
                  <a:gd name="T11" fmla="*/ 173 h 725"/>
                  <a:gd name="T12" fmla="*/ 190 w 1451"/>
                  <a:gd name="T13" fmla="*/ 0 h 725"/>
                  <a:gd name="T14" fmla="*/ 189 w 1451"/>
                  <a:gd name="T15" fmla="*/ 0 h 725"/>
                  <a:gd name="T16" fmla="*/ 189 w 1451"/>
                  <a:gd name="T17" fmla="*/ 0 h 725"/>
                  <a:gd name="T18" fmla="*/ 0 w 1451"/>
                  <a:gd name="T19" fmla="*/ 0 h 725"/>
                  <a:gd name="T20" fmla="*/ 4 w 1451"/>
                  <a:gd name="T21" fmla="*/ 77 h 725"/>
                  <a:gd name="T22" fmla="*/ 171 w 1451"/>
                  <a:gd name="T23" fmla="*/ 47 h 725"/>
                  <a:gd name="T24" fmla="*/ 192 w 1451"/>
                  <a:gd name="T25" fmla="*/ 48 h 725"/>
                  <a:gd name="T26" fmla="*/ 190 w 1451"/>
                  <a:gd name="T27" fmla="*/ 0 h 725"/>
                  <a:gd name="T28" fmla="*/ 1451 w 1451"/>
                  <a:gd name="T29" fmla="*/ 0 h 725"/>
                  <a:gd name="T30" fmla="*/ 1451 w 1451"/>
                  <a:gd name="T31" fmla="*/ 0 h 725"/>
                  <a:gd name="T32" fmla="*/ 1451 w 1451"/>
                  <a:gd name="T33" fmla="*/ 0 h 725"/>
                  <a:gd name="T34" fmla="*/ 1261 w 1451"/>
                  <a:gd name="T35" fmla="*/ 0 h 725"/>
                  <a:gd name="T36" fmla="*/ 726 w 1451"/>
                  <a:gd name="T37" fmla="*/ 535 h 725"/>
                  <a:gd name="T38" fmla="*/ 650 w 1451"/>
                  <a:gd name="T39" fmla="*/ 530 h 725"/>
                  <a:gd name="T40" fmla="*/ 611 w 1451"/>
                  <a:gd name="T41" fmla="*/ 716 h 725"/>
                  <a:gd name="T42" fmla="*/ 726 w 1451"/>
                  <a:gd name="T43" fmla="*/ 725 h 725"/>
                  <a:gd name="T44" fmla="*/ 1451 w 1451"/>
                  <a:gd name="T45" fmla="*/ 0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51" h="725">
                    <a:moveTo>
                      <a:pt x="171" y="173"/>
                    </a:moveTo>
                    <a:cubicBezTo>
                      <a:pt x="122" y="173"/>
                      <a:pt x="74" y="183"/>
                      <a:pt x="28" y="202"/>
                    </a:cubicBezTo>
                    <a:cubicBezTo>
                      <a:pt x="94" y="428"/>
                      <a:pt x="266" y="609"/>
                      <a:pt x="487" y="685"/>
                    </a:cubicBezTo>
                    <a:cubicBezTo>
                      <a:pt x="517" y="626"/>
                      <a:pt x="529" y="560"/>
                      <a:pt x="523" y="496"/>
                    </a:cubicBezTo>
                    <a:cubicBezTo>
                      <a:pt x="382" y="438"/>
                      <a:pt x="270" y="321"/>
                      <a:pt x="220" y="176"/>
                    </a:cubicBezTo>
                    <a:cubicBezTo>
                      <a:pt x="203" y="174"/>
                      <a:pt x="187" y="173"/>
                      <a:pt x="171" y="173"/>
                    </a:cubicBezTo>
                    <a:moveTo>
                      <a:pt x="190" y="0"/>
                    </a:moveTo>
                    <a:cubicBezTo>
                      <a:pt x="189" y="0"/>
                      <a:pt x="189" y="0"/>
                      <a:pt x="189" y="0"/>
                    </a:cubicBezTo>
                    <a:cubicBezTo>
                      <a:pt x="189" y="0"/>
                      <a:pt x="189" y="0"/>
                      <a:pt x="189" y="0"/>
                    </a:cubicBezTo>
                    <a:cubicBezTo>
                      <a:pt x="0" y="0"/>
                      <a:pt x="0" y="0"/>
                      <a:pt x="0" y="0"/>
                    </a:cubicBezTo>
                    <a:cubicBezTo>
                      <a:pt x="0" y="26"/>
                      <a:pt x="1" y="52"/>
                      <a:pt x="4" y="77"/>
                    </a:cubicBezTo>
                    <a:cubicBezTo>
                      <a:pt x="58" y="57"/>
                      <a:pt x="114" y="47"/>
                      <a:pt x="171" y="47"/>
                    </a:cubicBezTo>
                    <a:cubicBezTo>
                      <a:pt x="178" y="47"/>
                      <a:pt x="185" y="47"/>
                      <a:pt x="192" y="48"/>
                    </a:cubicBezTo>
                    <a:cubicBezTo>
                      <a:pt x="190" y="32"/>
                      <a:pt x="190" y="16"/>
                      <a:pt x="190" y="0"/>
                    </a:cubicBezTo>
                    <a:moveTo>
                      <a:pt x="1451" y="0"/>
                    </a:moveTo>
                    <a:cubicBezTo>
                      <a:pt x="1451" y="0"/>
                      <a:pt x="1451" y="0"/>
                      <a:pt x="1451" y="0"/>
                    </a:cubicBezTo>
                    <a:cubicBezTo>
                      <a:pt x="1451" y="0"/>
                      <a:pt x="1451" y="0"/>
                      <a:pt x="1451" y="0"/>
                    </a:cubicBezTo>
                    <a:cubicBezTo>
                      <a:pt x="1261" y="0"/>
                      <a:pt x="1261" y="0"/>
                      <a:pt x="1261" y="0"/>
                    </a:cubicBezTo>
                    <a:cubicBezTo>
                      <a:pt x="1261" y="295"/>
                      <a:pt x="1021" y="535"/>
                      <a:pt x="726" y="535"/>
                    </a:cubicBezTo>
                    <a:cubicBezTo>
                      <a:pt x="700" y="535"/>
                      <a:pt x="675" y="533"/>
                      <a:pt x="650" y="530"/>
                    </a:cubicBezTo>
                    <a:cubicBezTo>
                      <a:pt x="650" y="594"/>
                      <a:pt x="637" y="657"/>
                      <a:pt x="611" y="716"/>
                    </a:cubicBezTo>
                    <a:cubicBezTo>
                      <a:pt x="648" y="722"/>
                      <a:pt x="687" y="725"/>
                      <a:pt x="726" y="725"/>
                    </a:cubicBezTo>
                    <a:cubicBezTo>
                      <a:pt x="1126" y="725"/>
                      <a:pt x="1451" y="400"/>
                      <a:pt x="1451"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nvGrpSpPr>
              <p:cNvPr id="104" name="Group 103"/>
              <p:cNvGrpSpPr/>
              <p:nvPr userDrawn="1"/>
            </p:nvGrpSpPr>
            <p:grpSpPr>
              <a:xfrm>
                <a:off x="8877249" y="1320895"/>
                <a:ext cx="3875322" cy="5085830"/>
                <a:chOff x="8877249" y="1320895"/>
                <a:chExt cx="3875322" cy="5085830"/>
              </a:xfrm>
              <a:grpFill/>
            </p:grpSpPr>
            <p:sp>
              <p:nvSpPr>
                <p:cNvPr id="105" name="Freeform 5"/>
                <p:cNvSpPr>
                  <a:spLocks noEditPoints="1"/>
                </p:cNvSpPr>
                <p:nvPr userDrawn="1"/>
              </p:nvSpPr>
              <p:spPr bwMode="auto">
                <a:xfrm>
                  <a:off x="9322413" y="4379182"/>
                  <a:ext cx="1563090" cy="1561547"/>
                </a:xfrm>
                <a:custGeom>
                  <a:avLst/>
                  <a:gdLst>
                    <a:gd name="T0" fmla="*/ 211 w 1240"/>
                    <a:gd name="T1" fmla="*/ 872 h 1239"/>
                    <a:gd name="T2" fmla="*/ 39 w 1240"/>
                    <a:gd name="T3" fmla="*/ 958 h 1239"/>
                    <a:gd name="T4" fmla="*/ 43 w 1240"/>
                    <a:gd name="T5" fmla="*/ 971 h 1239"/>
                    <a:gd name="T6" fmla="*/ 121 w 1240"/>
                    <a:gd name="T7" fmla="*/ 1126 h 1239"/>
                    <a:gd name="T8" fmla="*/ 213 w 1240"/>
                    <a:gd name="T9" fmla="*/ 1239 h 1239"/>
                    <a:gd name="T10" fmla="*/ 214 w 1240"/>
                    <a:gd name="T11" fmla="*/ 1239 h 1239"/>
                    <a:gd name="T12" fmla="*/ 214 w 1240"/>
                    <a:gd name="T13" fmla="*/ 1239 h 1239"/>
                    <a:gd name="T14" fmla="*/ 348 w 1240"/>
                    <a:gd name="T15" fmla="*/ 1105 h 1239"/>
                    <a:gd name="T16" fmla="*/ 211 w 1240"/>
                    <a:gd name="T17" fmla="*/ 872 h 1239"/>
                    <a:gd name="T18" fmla="*/ 3 w 1240"/>
                    <a:gd name="T19" fmla="*/ 670 h 1239"/>
                    <a:gd name="T20" fmla="*/ 1 w 1240"/>
                    <a:gd name="T21" fmla="*/ 758 h 1239"/>
                    <a:gd name="T22" fmla="*/ 99 w 1240"/>
                    <a:gd name="T23" fmla="*/ 711 h 1239"/>
                    <a:gd name="T24" fmla="*/ 3 w 1240"/>
                    <a:gd name="T25" fmla="*/ 670 h 1239"/>
                    <a:gd name="T26" fmla="*/ 942 w 1240"/>
                    <a:gd name="T27" fmla="*/ 32 h 1239"/>
                    <a:gd name="T28" fmla="*/ 901 w 1240"/>
                    <a:gd name="T29" fmla="*/ 219 h 1239"/>
                    <a:gd name="T30" fmla="*/ 1105 w 1240"/>
                    <a:gd name="T31" fmla="*/ 347 h 1239"/>
                    <a:gd name="T32" fmla="*/ 1106 w 1240"/>
                    <a:gd name="T33" fmla="*/ 347 h 1239"/>
                    <a:gd name="T34" fmla="*/ 1106 w 1240"/>
                    <a:gd name="T35" fmla="*/ 347 h 1239"/>
                    <a:gd name="T36" fmla="*/ 1240 w 1240"/>
                    <a:gd name="T37" fmla="*/ 213 h 1239"/>
                    <a:gd name="T38" fmla="*/ 942 w 1240"/>
                    <a:gd name="T39" fmla="*/ 32 h 1239"/>
                    <a:gd name="T40" fmla="*/ 516 w 1240"/>
                    <a:gd name="T41" fmla="*/ 31 h 1239"/>
                    <a:gd name="T42" fmla="*/ 213 w 1240"/>
                    <a:gd name="T43" fmla="*/ 213 h 1239"/>
                    <a:gd name="T44" fmla="*/ 26 w 1240"/>
                    <a:gd name="T45" fmla="*/ 535 h 1239"/>
                    <a:gd name="T46" fmla="*/ 205 w 1240"/>
                    <a:gd name="T47" fmla="*/ 605 h 1239"/>
                    <a:gd name="T48" fmla="*/ 348 w 1240"/>
                    <a:gd name="T49" fmla="*/ 347 h 1239"/>
                    <a:gd name="T50" fmla="*/ 592 w 1240"/>
                    <a:gd name="T51" fmla="*/ 207 h 1239"/>
                    <a:gd name="T52" fmla="*/ 516 w 1240"/>
                    <a:gd name="T53" fmla="*/ 31 h 1239"/>
                    <a:gd name="T54" fmla="*/ 727 w 1240"/>
                    <a:gd name="T55" fmla="*/ 0 h 1239"/>
                    <a:gd name="T56" fmla="*/ 650 w 1240"/>
                    <a:gd name="T57" fmla="*/ 4 h 1239"/>
                    <a:gd name="T58" fmla="*/ 716 w 1240"/>
                    <a:gd name="T59" fmla="*/ 190 h 1239"/>
                    <a:gd name="T60" fmla="*/ 727 w 1240"/>
                    <a:gd name="T61" fmla="*/ 190 h 1239"/>
                    <a:gd name="T62" fmla="*/ 775 w 1240"/>
                    <a:gd name="T63" fmla="*/ 192 h 1239"/>
                    <a:gd name="T64" fmla="*/ 815 w 1240"/>
                    <a:gd name="T65" fmla="*/ 5 h 1239"/>
                    <a:gd name="T66" fmla="*/ 727 w 1240"/>
                    <a:gd name="T67" fmla="*/ 0 h 1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40" h="1239">
                      <a:moveTo>
                        <a:pt x="211" y="872"/>
                      </a:moveTo>
                      <a:cubicBezTo>
                        <a:pt x="150" y="890"/>
                        <a:pt x="92" y="918"/>
                        <a:pt x="39" y="958"/>
                      </a:cubicBezTo>
                      <a:cubicBezTo>
                        <a:pt x="40" y="962"/>
                        <a:pt x="42" y="966"/>
                        <a:pt x="43" y="971"/>
                      </a:cubicBezTo>
                      <a:cubicBezTo>
                        <a:pt x="81" y="1017"/>
                        <a:pt x="107" y="1070"/>
                        <a:pt x="121" y="1126"/>
                      </a:cubicBezTo>
                      <a:cubicBezTo>
                        <a:pt x="147" y="1166"/>
                        <a:pt x="178" y="1204"/>
                        <a:pt x="213" y="1239"/>
                      </a:cubicBezTo>
                      <a:cubicBezTo>
                        <a:pt x="214" y="1239"/>
                        <a:pt x="214" y="1239"/>
                        <a:pt x="214" y="1239"/>
                      </a:cubicBezTo>
                      <a:cubicBezTo>
                        <a:pt x="214" y="1239"/>
                        <a:pt x="214" y="1239"/>
                        <a:pt x="214" y="1239"/>
                      </a:cubicBezTo>
                      <a:cubicBezTo>
                        <a:pt x="348" y="1105"/>
                        <a:pt x="348" y="1105"/>
                        <a:pt x="348" y="1105"/>
                      </a:cubicBezTo>
                      <a:cubicBezTo>
                        <a:pt x="281" y="1038"/>
                        <a:pt x="235" y="957"/>
                        <a:pt x="211" y="872"/>
                      </a:cubicBezTo>
                      <a:moveTo>
                        <a:pt x="3" y="670"/>
                      </a:moveTo>
                      <a:cubicBezTo>
                        <a:pt x="1" y="699"/>
                        <a:pt x="0" y="728"/>
                        <a:pt x="1" y="758"/>
                      </a:cubicBezTo>
                      <a:cubicBezTo>
                        <a:pt x="33" y="740"/>
                        <a:pt x="66" y="724"/>
                        <a:pt x="99" y="711"/>
                      </a:cubicBezTo>
                      <a:cubicBezTo>
                        <a:pt x="66" y="701"/>
                        <a:pt x="34" y="687"/>
                        <a:pt x="3" y="670"/>
                      </a:cubicBezTo>
                      <a:moveTo>
                        <a:pt x="942" y="32"/>
                      </a:moveTo>
                      <a:cubicBezTo>
                        <a:pt x="911" y="90"/>
                        <a:pt x="897" y="155"/>
                        <a:pt x="901" y="219"/>
                      </a:cubicBezTo>
                      <a:cubicBezTo>
                        <a:pt x="976" y="245"/>
                        <a:pt x="1046" y="287"/>
                        <a:pt x="1105" y="347"/>
                      </a:cubicBezTo>
                      <a:cubicBezTo>
                        <a:pt x="1106" y="347"/>
                        <a:pt x="1106" y="347"/>
                        <a:pt x="1106" y="347"/>
                      </a:cubicBezTo>
                      <a:cubicBezTo>
                        <a:pt x="1106" y="347"/>
                        <a:pt x="1106" y="347"/>
                        <a:pt x="1106" y="347"/>
                      </a:cubicBezTo>
                      <a:cubicBezTo>
                        <a:pt x="1240" y="213"/>
                        <a:pt x="1240" y="213"/>
                        <a:pt x="1240" y="213"/>
                      </a:cubicBezTo>
                      <a:cubicBezTo>
                        <a:pt x="1153" y="126"/>
                        <a:pt x="1051" y="66"/>
                        <a:pt x="942" y="32"/>
                      </a:cubicBezTo>
                      <a:moveTo>
                        <a:pt x="516" y="31"/>
                      </a:moveTo>
                      <a:cubicBezTo>
                        <a:pt x="405" y="65"/>
                        <a:pt x="301" y="125"/>
                        <a:pt x="213" y="213"/>
                      </a:cubicBezTo>
                      <a:cubicBezTo>
                        <a:pt x="121" y="305"/>
                        <a:pt x="58" y="417"/>
                        <a:pt x="26" y="535"/>
                      </a:cubicBezTo>
                      <a:cubicBezTo>
                        <a:pt x="79" y="575"/>
                        <a:pt x="141" y="599"/>
                        <a:pt x="205" y="605"/>
                      </a:cubicBezTo>
                      <a:cubicBezTo>
                        <a:pt x="226" y="511"/>
                        <a:pt x="274" y="421"/>
                        <a:pt x="348" y="347"/>
                      </a:cubicBezTo>
                      <a:cubicBezTo>
                        <a:pt x="418" y="277"/>
                        <a:pt x="502" y="231"/>
                        <a:pt x="592" y="207"/>
                      </a:cubicBezTo>
                      <a:cubicBezTo>
                        <a:pt x="583" y="144"/>
                        <a:pt x="558" y="83"/>
                        <a:pt x="516" y="31"/>
                      </a:cubicBezTo>
                      <a:moveTo>
                        <a:pt x="727" y="0"/>
                      </a:moveTo>
                      <a:cubicBezTo>
                        <a:pt x="701" y="0"/>
                        <a:pt x="676" y="1"/>
                        <a:pt x="650" y="4"/>
                      </a:cubicBezTo>
                      <a:cubicBezTo>
                        <a:pt x="685" y="62"/>
                        <a:pt x="707" y="125"/>
                        <a:pt x="716" y="190"/>
                      </a:cubicBezTo>
                      <a:cubicBezTo>
                        <a:pt x="720" y="190"/>
                        <a:pt x="723" y="190"/>
                        <a:pt x="727" y="190"/>
                      </a:cubicBezTo>
                      <a:cubicBezTo>
                        <a:pt x="743" y="190"/>
                        <a:pt x="759" y="191"/>
                        <a:pt x="775" y="192"/>
                      </a:cubicBezTo>
                      <a:cubicBezTo>
                        <a:pt x="776" y="128"/>
                        <a:pt x="789" y="65"/>
                        <a:pt x="815" y="5"/>
                      </a:cubicBezTo>
                      <a:cubicBezTo>
                        <a:pt x="786" y="2"/>
                        <a:pt x="756" y="0"/>
                        <a:pt x="72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6" name="Freeform 6"/>
                <p:cNvSpPr>
                  <a:spLocks noEditPoints="1"/>
                </p:cNvSpPr>
                <p:nvPr userDrawn="1"/>
              </p:nvSpPr>
              <p:spPr bwMode="auto">
                <a:xfrm>
                  <a:off x="9591672" y="4646126"/>
                  <a:ext cx="1562319" cy="1560776"/>
                </a:xfrm>
                <a:custGeom>
                  <a:avLst/>
                  <a:gdLst>
                    <a:gd name="T0" fmla="*/ 655 w 1239"/>
                    <a:gd name="T1" fmla="*/ 1030 h 1238"/>
                    <a:gd name="T2" fmla="*/ 566 w 1239"/>
                    <a:gd name="T3" fmla="*/ 1047 h 1238"/>
                    <a:gd name="T4" fmla="*/ 558 w 1239"/>
                    <a:gd name="T5" fmla="*/ 1238 h 1238"/>
                    <a:gd name="T6" fmla="*/ 671 w 1239"/>
                    <a:gd name="T7" fmla="*/ 1222 h 1238"/>
                    <a:gd name="T8" fmla="*/ 655 w 1239"/>
                    <a:gd name="T9" fmla="*/ 1030 h 1238"/>
                    <a:gd name="T10" fmla="*/ 134 w 1239"/>
                    <a:gd name="T11" fmla="*/ 892 h 1238"/>
                    <a:gd name="T12" fmla="*/ 134 w 1239"/>
                    <a:gd name="T13" fmla="*/ 893 h 1238"/>
                    <a:gd name="T14" fmla="*/ 134 w 1239"/>
                    <a:gd name="T15" fmla="*/ 893 h 1238"/>
                    <a:gd name="T16" fmla="*/ 0 w 1239"/>
                    <a:gd name="T17" fmla="*/ 1027 h 1238"/>
                    <a:gd name="T18" fmla="*/ 322 w 1239"/>
                    <a:gd name="T19" fmla="*/ 1214 h 1238"/>
                    <a:gd name="T20" fmla="*/ 334 w 1239"/>
                    <a:gd name="T21" fmla="*/ 1019 h 1238"/>
                    <a:gd name="T22" fmla="*/ 134 w 1239"/>
                    <a:gd name="T23" fmla="*/ 892 h 1238"/>
                    <a:gd name="T24" fmla="*/ 1211 w 1239"/>
                    <a:gd name="T25" fmla="*/ 514 h 1238"/>
                    <a:gd name="T26" fmla="*/ 1048 w 1239"/>
                    <a:gd name="T27" fmla="*/ 534 h 1238"/>
                    <a:gd name="T28" fmla="*/ 892 w 1239"/>
                    <a:gd name="T29" fmla="*/ 892 h 1238"/>
                    <a:gd name="T30" fmla="*/ 827 w 1239"/>
                    <a:gd name="T31" fmla="*/ 948 h 1238"/>
                    <a:gd name="T32" fmla="*/ 862 w 1239"/>
                    <a:gd name="T33" fmla="*/ 1150 h 1238"/>
                    <a:gd name="T34" fmla="*/ 1026 w 1239"/>
                    <a:gd name="T35" fmla="*/ 1027 h 1238"/>
                    <a:gd name="T36" fmla="*/ 1239 w 1239"/>
                    <a:gd name="T37" fmla="*/ 514 h 1238"/>
                    <a:gd name="T38" fmla="*/ 1211 w 1239"/>
                    <a:gd name="T39" fmla="*/ 514 h 1238"/>
                    <a:gd name="T40" fmla="*/ 1026 w 1239"/>
                    <a:gd name="T41" fmla="*/ 0 h 1238"/>
                    <a:gd name="T42" fmla="*/ 1026 w 1239"/>
                    <a:gd name="T43" fmla="*/ 1 h 1238"/>
                    <a:gd name="T44" fmla="*/ 1026 w 1239"/>
                    <a:gd name="T45" fmla="*/ 1 h 1238"/>
                    <a:gd name="T46" fmla="*/ 892 w 1239"/>
                    <a:gd name="T47" fmla="*/ 135 h 1238"/>
                    <a:gd name="T48" fmla="*/ 1006 w 1239"/>
                    <a:gd name="T49" fmla="*/ 304 h 1238"/>
                    <a:gd name="T50" fmla="*/ 1201 w 1239"/>
                    <a:gd name="T51" fmla="*/ 280 h 1238"/>
                    <a:gd name="T52" fmla="*/ 1026 w 1239"/>
                    <a:gd name="T53" fmla="*/ 0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9" h="1238">
                      <a:moveTo>
                        <a:pt x="655" y="1030"/>
                      </a:moveTo>
                      <a:cubicBezTo>
                        <a:pt x="626" y="1038"/>
                        <a:pt x="596" y="1044"/>
                        <a:pt x="566" y="1047"/>
                      </a:cubicBezTo>
                      <a:cubicBezTo>
                        <a:pt x="554" y="1110"/>
                        <a:pt x="551" y="1174"/>
                        <a:pt x="558" y="1238"/>
                      </a:cubicBezTo>
                      <a:cubicBezTo>
                        <a:pt x="596" y="1236"/>
                        <a:pt x="634" y="1230"/>
                        <a:pt x="671" y="1222"/>
                      </a:cubicBezTo>
                      <a:cubicBezTo>
                        <a:pt x="677" y="1158"/>
                        <a:pt x="672" y="1093"/>
                        <a:pt x="655" y="1030"/>
                      </a:cubicBezTo>
                      <a:moveTo>
                        <a:pt x="134" y="892"/>
                      </a:moveTo>
                      <a:cubicBezTo>
                        <a:pt x="134" y="893"/>
                        <a:pt x="134" y="893"/>
                        <a:pt x="134" y="893"/>
                      </a:cubicBezTo>
                      <a:cubicBezTo>
                        <a:pt x="134" y="893"/>
                        <a:pt x="134" y="893"/>
                        <a:pt x="134" y="893"/>
                      </a:cubicBezTo>
                      <a:cubicBezTo>
                        <a:pt x="0" y="1027"/>
                        <a:pt x="0" y="1027"/>
                        <a:pt x="0" y="1027"/>
                      </a:cubicBezTo>
                      <a:cubicBezTo>
                        <a:pt x="92" y="1119"/>
                        <a:pt x="204" y="1182"/>
                        <a:pt x="322" y="1214"/>
                      </a:cubicBezTo>
                      <a:cubicBezTo>
                        <a:pt x="319" y="1149"/>
                        <a:pt x="323" y="1083"/>
                        <a:pt x="334" y="1019"/>
                      </a:cubicBezTo>
                      <a:cubicBezTo>
                        <a:pt x="261" y="993"/>
                        <a:pt x="193" y="951"/>
                        <a:pt x="134" y="892"/>
                      </a:cubicBezTo>
                      <a:moveTo>
                        <a:pt x="1211" y="514"/>
                      </a:moveTo>
                      <a:cubicBezTo>
                        <a:pt x="1156" y="514"/>
                        <a:pt x="1102" y="520"/>
                        <a:pt x="1048" y="534"/>
                      </a:cubicBezTo>
                      <a:cubicBezTo>
                        <a:pt x="1043" y="664"/>
                        <a:pt x="991" y="793"/>
                        <a:pt x="892" y="892"/>
                      </a:cubicBezTo>
                      <a:cubicBezTo>
                        <a:pt x="871" y="913"/>
                        <a:pt x="850" y="931"/>
                        <a:pt x="827" y="948"/>
                      </a:cubicBezTo>
                      <a:cubicBezTo>
                        <a:pt x="848" y="1014"/>
                        <a:pt x="860" y="1082"/>
                        <a:pt x="862" y="1150"/>
                      </a:cubicBezTo>
                      <a:cubicBezTo>
                        <a:pt x="921" y="1118"/>
                        <a:pt x="976" y="1077"/>
                        <a:pt x="1026" y="1027"/>
                      </a:cubicBezTo>
                      <a:cubicBezTo>
                        <a:pt x="1168" y="885"/>
                        <a:pt x="1239" y="700"/>
                        <a:pt x="1239" y="514"/>
                      </a:cubicBezTo>
                      <a:cubicBezTo>
                        <a:pt x="1229" y="514"/>
                        <a:pt x="1220" y="514"/>
                        <a:pt x="1211" y="514"/>
                      </a:cubicBezTo>
                      <a:moveTo>
                        <a:pt x="1026" y="0"/>
                      </a:moveTo>
                      <a:cubicBezTo>
                        <a:pt x="1026" y="1"/>
                        <a:pt x="1026" y="1"/>
                        <a:pt x="1026" y="1"/>
                      </a:cubicBezTo>
                      <a:cubicBezTo>
                        <a:pt x="1026" y="1"/>
                        <a:pt x="1026" y="1"/>
                        <a:pt x="1026" y="1"/>
                      </a:cubicBezTo>
                      <a:cubicBezTo>
                        <a:pt x="892" y="135"/>
                        <a:pt x="892" y="135"/>
                        <a:pt x="892" y="135"/>
                      </a:cubicBezTo>
                      <a:cubicBezTo>
                        <a:pt x="942" y="185"/>
                        <a:pt x="980" y="243"/>
                        <a:pt x="1006" y="304"/>
                      </a:cubicBezTo>
                      <a:cubicBezTo>
                        <a:pt x="1070" y="289"/>
                        <a:pt x="1135" y="281"/>
                        <a:pt x="1201" y="280"/>
                      </a:cubicBezTo>
                      <a:cubicBezTo>
                        <a:pt x="1166" y="178"/>
                        <a:pt x="1108" y="82"/>
                        <a:pt x="1026"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25"/>
                <p:cNvSpPr>
                  <a:spLocks/>
                </p:cNvSpPr>
                <p:nvPr userDrawn="1"/>
              </p:nvSpPr>
              <p:spPr bwMode="auto">
                <a:xfrm>
                  <a:off x="10877788" y="5023398"/>
                  <a:ext cx="268487" cy="209852"/>
                </a:xfrm>
                <a:custGeom>
                  <a:avLst/>
                  <a:gdLst>
                    <a:gd name="T0" fmla="*/ 187 w 213"/>
                    <a:gd name="T1" fmla="*/ 0 h 167"/>
                    <a:gd name="T2" fmla="*/ 20 w 213"/>
                    <a:gd name="T3" fmla="*/ 42 h 167"/>
                    <a:gd name="T4" fmla="*/ 0 w 213"/>
                    <a:gd name="T5" fmla="*/ 41 h 167"/>
                    <a:gd name="T6" fmla="*/ 27 w 213"/>
                    <a:gd name="T7" fmla="*/ 167 h 167"/>
                    <a:gd name="T8" fmla="*/ 213 w 213"/>
                    <a:gd name="T9" fmla="*/ 126 h 167"/>
                    <a:gd name="T10" fmla="*/ 187 w 213"/>
                    <a:gd name="T11" fmla="*/ 0 h 167"/>
                  </a:gdLst>
                  <a:ahLst/>
                  <a:cxnLst>
                    <a:cxn ang="0">
                      <a:pos x="T0" y="T1"/>
                    </a:cxn>
                    <a:cxn ang="0">
                      <a:pos x="T2" y="T3"/>
                    </a:cxn>
                    <a:cxn ang="0">
                      <a:pos x="T4" y="T5"/>
                    </a:cxn>
                    <a:cxn ang="0">
                      <a:pos x="T6" y="T7"/>
                    </a:cxn>
                    <a:cxn ang="0">
                      <a:pos x="T8" y="T9"/>
                    </a:cxn>
                    <a:cxn ang="0">
                      <a:pos x="T10" y="T11"/>
                    </a:cxn>
                  </a:cxnLst>
                  <a:rect l="0" t="0" r="r" b="b"/>
                  <a:pathLst>
                    <a:path w="213" h="167">
                      <a:moveTo>
                        <a:pt x="187" y="0"/>
                      </a:moveTo>
                      <a:cubicBezTo>
                        <a:pt x="135" y="28"/>
                        <a:pt x="77" y="42"/>
                        <a:pt x="20" y="42"/>
                      </a:cubicBezTo>
                      <a:cubicBezTo>
                        <a:pt x="13" y="42"/>
                        <a:pt x="7" y="41"/>
                        <a:pt x="0" y="41"/>
                      </a:cubicBezTo>
                      <a:cubicBezTo>
                        <a:pt x="14" y="82"/>
                        <a:pt x="23" y="124"/>
                        <a:pt x="27" y="167"/>
                      </a:cubicBezTo>
                      <a:cubicBezTo>
                        <a:pt x="90" y="166"/>
                        <a:pt x="154" y="153"/>
                        <a:pt x="213" y="126"/>
                      </a:cubicBezTo>
                      <a:cubicBezTo>
                        <a:pt x="208" y="84"/>
                        <a:pt x="199" y="41"/>
                        <a:pt x="18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32"/>
                <p:cNvSpPr>
                  <a:spLocks/>
                </p:cNvSpPr>
                <p:nvPr userDrawn="1"/>
              </p:nvSpPr>
              <p:spPr bwMode="auto">
                <a:xfrm>
                  <a:off x="9326271" y="5053487"/>
                  <a:ext cx="254600" cy="221425"/>
                </a:xfrm>
                <a:custGeom>
                  <a:avLst/>
                  <a:gdLst>
                    <a:gd name="T0" fmla="*/ 23 w 202"/>
                    <a:gd name="T1" fmla="*/ 0 h 176"/>
                    <a:gd name="T2" fmla="*/ 0 w 202"/>
                    <a:gd name="T3" fmla="*/ 135 h 176"/>
                    <a:gd name="T4" fmla="*/ 96 w 202"/>
                    <a:gd name="T5" fmla="*/ 176 h 176"/>
                    <a:gd name="T6" fmla="*/ 190 w 202"/>
                    <a:gd name="T7" fmla="*/ 148 h 176"/>
                    <a:gd name="T8" fmla="*/ 202 w 202"/>
                    <a:gd name="T9" fmla="*/ 70 h 176"/>
                    <a:gd name="T10" fmla="*/ 23 w 202"/>
                    <a:gd name="T11" fmla="*/ 0 h 176"/>
                  </a:gdLst>
                  <a:ahLst/>
                  <a:cxnLst>
                    <a:cxn ang="0">
                      <a:pos x="T0" y="T1"/>
                    </a:cxn>
                    <a:cxn ang="0">
                      <a:pos x="T2" y="T3"/>
                    </a:cxn>
                    <a:cxn ang="0">
                      <a:pos x="T4" y="T5"/>
                    </a:cxn>
                    <a:cxn ang="0">
                      <a:pos x="T6" y="T7"/>
                    </a:cxn>
                    <a:cxn ang="0">
                      <a:pos x="T8" y="T9"/>
                    </a:cxn>
                    <a:cxn ang="0">
                      <a:pos x="T10" y="T11"/>
                    </a:cxn>
                  </a:cxnLst>
                  <a:rect l="0" t="0" r="r" b="b"/>
                  <a:pathLst>
                    <a:path w="202" h="176">
                      <a:moveTo>
                        <a:pt x="23" y="0"/>
                      </a:moveTo>
                      <a:cubicBezTo>
                        <a:pt x="11" y="44"/>
                        <a:pt x="3" y="89"/>
                        <a:pt x="0" y="135"/>
                      </a:cubicBezTo>
                      <a:cubicBezTo>
                        <a:pt x="31" y="152"/>
                        <a:pt x="63" y="166"/>
                        <a:pt x="96" y="176"/>
                      </a:cubicBezTo>
                      <a:cubicBezTo>
                        <a:pt x="127" y="165"/>
                        <a:pt x="158" y="155"/>
                        <a:pt x="190" y="148"/>
                      </a:cubicBezTo>
                      <a:cubicBezTo>
                        <a:pt x="192" y="122"/>
                        <a:pt x="196" y="96"/>
                        <a:pt x="202" y="70"/>
                      </a:cubicBezTo>
                      <a:cubicBezTo>
                        <a:pt x="138" y="64"/>
                        <a:pt x="76" y="40"/>
                        <a:pt x="23"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59"/>
                <p:cNvSpPr>
                  <a:spLocks noEditPoints="1"/>
                </p:cNvSpPr>
                <p:nvPr userDrawn="1"/>
              </p:nvSpPr>
              <p:spPr bwMode="auto">
                <a:xfrm>
                  <a:off x="8877249" y="5630580"/>
                  <a:ext cx="422019" cy="776145"/>
                </a:xfrm>
                <a:custGeom>
                  <a:avLst/>
                  <a:gdLst>
                    <a:gd name="T0" fmla="*/ 191 w 335"/>
                    <a:gd name="T1" fmla="*/ 497 h 616"/>
                    <a:gd name="T2" fmla="*/ 94 w 335"/>
                    <a:gd name="T3" fmla="*/ 514 h 616"/>
                    <a:gd name="T4" fmla="*/ 0 w 335"/>
                    <a:gd name="T5" fmla="*/ 498 h 616"/>
                    <a:gd name="T6" fmla="*/ 26 w 335"/>
                    <a:gd name="T7" fmla="*/ 610 h 616"/>
                    <a:gd name="T8" fmla="*/ 94 w 335"/>
                    <a:gd name="T9" fmla="*/ 616 h 616"/>
                    <a:gd name="T10" fmla="*/ 221 w 335"/>
                    <a:gd name="T11" fmla="*/ 595 h 616"/>
                    <a:gd name="T12" fmla="*/ 191 w 335"/>
                    <a:gd name="T13" fmla="*/ 497 h 616"/>
                    <a:gd name="T14" fmla="*/ 320 w 335"/>
                    <a:gd name="T15" fmla="*/ 0 h 616"/>
                    <a:gd name="T16" fmla="*/ 298 w 335"/>
                    <a:gd name="T17" fmla="*/ 22 h 616"/>
                    <a:gd name="T18" fmla="*/ 313 w 335"/>
                    <a:gd name="T19" fmla="*/ 38 h 616"/>
                    <a:gd name="T20" fmla="*/ 335 w 335"/>
                    <a:gd name="T21" fmla="*/ 15 h 616"/>
                    <a:gd name="T22" fmla="*/ 335 w 335"/>
                    <a:gd name="T23" fmla="*/ 14 h 616"/>
                    <a:gd name="T24" fmla="*/ 335 w 335"/>
                    <a:gd name="T25" fmla="*/ 14 h 616"/>
                    <a:gd name="T26" fmla="*/ 320 w 335"/>
                    <a:gd name="T27" fmla="*/ 0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616">
                      <a:moveTo>
                        <a:pt x="191" y="497"/>
                      </a:moveTo>
                      <a:cubicBezTo>
                        <a:pt x="160" y="508"/>
                        <a:pt x="127" y="514"/>
                        <a:pt x="94" y="514"/>
                      </a:cubicBezTo>
                      <a:cubicBezTo>
                        <a:pt x="62" y="514"/>
                        <a:pt x="30" y="508"/>
                        <a:pt x="0" y="498"/>
                      </a:cubicBezTo>
                      <a:cubicBezTo>
                        <a:pt x="5" y="535"/>
                        <a:pt x="14" y="573"/>
                        <a:pt x="26" y="610"/>
                      </a:cubicBezTo>
                      <a:cubicBezTo>
                        <a:pt x="49" y="614"/>
                        <a:pt x="71" y="616"/>
                        <a:pt x="94" y="616"/>
                      </a:cubicBezTo>
                      <a:cubicBezTo>
                        <a:pt x="137" y="616"/>
                        <a:pt x="180" y="609"/>
                        <a:pt x="221" y="595"/>
                      </a:cubicBezTo>
                      <a:cubicBezTo>
                        <a:pt x="208" y="563"/>
                        <a:pt x="198" y="530"/>
                        <a:pt x="191" y="497"/>
                      </a:cubicBezTo>
                      <a:moveTo>
                        <a:pt x="320" y="0"/>
                      </a:moveTo>
                      <a:cubicBezTo>
                        <a:pt x="298" y="22"/>
                        <a:pt x="298" y="22"/>
                        <a:pt x="298" y="22"/>
                      </a:cubicBezTo>
                      <a:cubicBezTo>
                        <a:pt x="303" y="27"/>
                        <a:pt x="309" y="32"/>
                        <a:pt x="313" y="38"/>
                      </a:cubicBezTo>
                      <a:cubicBezTo>
                        <a:pt x="320" y="30"/>
                        <a:pt x="328" y="22"/>
                        <a:pt x="335" y="15"/>
                      </a:cubicBezTo>
                      <a:cubicBezTo>
                        <a:pt x="335" y="14"/>
                        <a:pt x="335" y="14"/>
                        <a:pt x="335" y="14"/>
                      </a:cubicBezTo>
                      <a:cubicBezTo>
                        <a:pt x="335" y="14"/>
                        <a:pt x="335" y="14"/>
                        <a:pt x="335" y="14"/>
                      </a:cubicBezTo>
                      <a:cubicBezTo>
                        <a:pt x="320" y="0"/>
                        <a:pt x="320" y="0"/>
                        <a:pt x="32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86"/>
                <p:cNvSpPr>
                  <a:spLocks noEditPoints="1"/>
                </p:cNvSpPr>
                <p:nvPr userDrawn="1"/>
              </p:nvSpPr>
              <p:spPr bwMode="auto">
                <a:xfrm>
                  <a:off x="9589358" y="2358583"/>
                  <a:ext cx="751456" cy="1469737"/>
                </a:xfrm>
                <a:custGeom>
                  <a:avLst/>
                  <a:gdLst>
                    <a:gd name="T0" fmla="*/ 335 w 596"/>
                    <a:gd name="T1" fmla="*/ 924 h 1166"/>
                    <a:gd name="T2" fmla="*/ 211 w 596"/>
                    <a:gd name="T3" fmla="*/ 1025 h 1166"/>
                    <a:gd name="T4" fmla="*/ 596 w 596"/>
                    <a:gd name="T5" fmla="*/ 1166 h 1166"/>
                    <a:gd name="T6" fmla="*/ 596 w 596"/>
                    <a:gd name="T7" fmla="*/ 1166 h 1166"/>
                    <a:gd name="T8" fmla="*/ 596 w 596"/>
                    <a:gd name="T9" fmla="*/ 1165 h 1166"/>
                    <a:gd name="T10" fmla="*/ 596 w 596"/>
                    <a:gd name="T11" fmla="*/ 1165 h 1166"/>
                    <a:gd name="T12" fmla="*/ 596 w 596"/>
                    <a:gd name="T13" fmla="*/ 1009 h 1166"/>
                    <a:gd name="T14" fmla="*/ 335 w 596"/>
                    <a:gd name="T15" fmla="*/ 924 h 1166"/>
                    <a:gd name="T16" fmla="*/ 212 w 596"/>
                    <a:gd name="T17" fmla="*/ 353 h 1166"/>
                    <a:gd name="T18" fmla="*/ 26 w 596"/>
                    <a:gd name="T19" fmla="*/ 419 h 1166"/>
                    <a:gd name="T20" fmla="*/ 18 w 596"/>
                    <a:gd name="T21" fmla="*/ 419 h 1166"/>
                    <a:gd name="T22" fmla="*/ 0 w 596"/>
                    <a:gd name="T23" fmla="*/ 569 h 1166"/>
                    <a:gd name="T24" fmla="*/ 149 w 596"/>
                    <a:gd name="T25" fmla="*/ 964 h 1166"/>
                    <a:gd name="T26" fmla="*/ 266 w 596"/>
                    <a:gd name="T27" fmla="*/ 860 h 1166"/>
                    <a:gd name="T28" fmla="*/ 156 w 596"/>
                    <a:gd name="T29" fmla="*/ 569 h 1166"/>
                    <a:gd name="T30" fmla="*/ 212 w 596"/>
                    <a:gd name="T31" fmla="*/ 353 h 1166"/>
                    <a:gd name="T32" fmla="*/ 241 w 596"/>
                    <a:gd name="T33" fmla="*/ 90 h 1166"/>
                    <a:gd name="T34" fmla="*/ 45 w 596"/>
                    <a:gd name="T35" fmla="*/ 341 h 1166"/>
                    <a:gd name="T36" fmla="*/ 180 w 596"/>
                    <a:gd name="T37" fmla="*/ 278 h 1166"/>
                    <a:gd name="T38" fmla="*/ 241 w 596"/>
                    <a:gd name="T39" fmla="*/ 90 h 1166"/>
                    <a:gd name="T40" fmla="*/ 416 w 596"/>
                    <a:gd name="T41" fmla="*/ 0 h 1166"/>
                    <a:gd name="T42" fmla="*/ 310 w 596"/>
                    <a:gd name="T43" fmla="*/ 45 h 1166"/>
                    <a:gd name="T44" fmla="*/ 293 w 596"/>
                    <a:gd name="T45" fmla="*/ 249 h 1166"/>
                    <a:gd name="T46" fmla="*/ 400 w 596"/>
                    <a:gd name="T47" fmla="*/ 175 h 1166"/>
                    <a:gd name="T48" fmla="*/ 416 w 596"/>
                    <a:gd name="T49" fmla="*/ 0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6" h="1166">
                      <a:moveTo>
                        <a:pt x="335" y="924"/>
                      </a:moveTo>
                      <a:cubicBezTo>
                        <a:pt x="283" y="943"/>
                        <a:pt x="240" y="979"/>
                        <a:pt x="211" y="1025"/>
                      </a:cubicBezTo>
                      <a:cubicBezTo>
                        <a:pt x="315" y="1113"/>
                        <a:pt x="450" y="1166"/>
                        <a:pt x="596" y="1166"/>
                      </a:cubicBezTo>
                      <a:cubicBezTo>
                        <a:pt x="596" y="1166"/>
                        <a:pt x="596" y="1166"/>
                        <a:pt x="596" y="1166"/>
                      </a:cubicBezTo>
                      <a:cubicBezTo>
                        <a:pt x="596" y="1165"/>
                        <a:pt x="596" y="1165"/>
                        <a:pt x="596" y="1165"/>
                      </a:cubicBezTo>
                      <a:cubicBezTo>
                        <a:pt x="596" y="1165"/>
                        <a:pt x="596" y="1165"/>
                        <a:pt x="596" y="1165"/>
                      </a:cubicBezTo>
                      <a:cubicBezTo>
                        <a:pt x="596" y="1009"/>
                        <a:pt x="596" y="1009"/>
                        <a:pt x="596" y="1009"/>
                      </a:cubicBezTo>
                      <a:cubicBezTo>
                        <a:pt x="498" y="1009"/>
                        <a:pt x="408" y="978"/>
                        <a:pt x="335" y="924"/>
                      </a:cubicBezTo>
                      <a:moveTo>
                        <a:pt x="212" y="353"/>
                      </a:moveTo>
                      <a:cubicBezTo>
                        <a:pt x="158" y="397"/>
                        <a:pt x="92" y="419"/>
                        <a:pt x="26" y="419"/>
                      </a:cubicBezTo>
                      <a:cubicBezTo>
                        <a:pt x="24" y="419"/>
                        <a:pt x="21" y="419"/>
                        <a:pt x="18" y="419"/>
                      </a:cubicBezTo>
                      <a:cubicBezTo>
                        <a:pt x="6" y="467"/>
                        <a:pt x="0" y="517"/>
                        <a:pt x="0" y="569"/>
                      </a:cubicBezTo>
                      <a:cubicBezTo>
                        <a:pt x="0" y="720"/>
                        <a:pt x="56" y="859"/>
                        <a:pt x="149" y="964"/>
                      </a:cubicBezTo>
                      <a:cubicBezTo>
                        <a:pt x="179" y="921"/>
                        <a:pt x="219" y="885"/>
                        <a:pt x="266" y="860"/>
                      </a:cubicBezTo>
                      <a:cubicBezTo>
                        <a:pt x="197" y="783"/>
                        <a:pt x="156" y="681"/>
                        <a:pt x="156" y="569"/>
                      </a:cubicBezTo>
                      <a:cubicBezTo>
                        <a:pt x="156" y="491"/>
                        <a:pt x="176" y="417"/>
                        <a:pt x="212" y="353"/>
                      </a:cubicBezTo>
                      <a:moveTo>
                        <a:pt x="241" y="90"/>
                      </a:moveTo>
                      <a:cubicBezTo>
                        <a:pt x="155" y="154"/>
                        <a:pt x="86" y="241"/>
                        <a:pt x="45" y="341"/>
                      </a:cubicBezTo>
                      <a:cubicBezTo>
                        <a:pt x="94" y="337"/>
                        <a:pt x="142" y="316"/>
                        <a:pt x="180" y="278"/>
                      </a:cubicBezTo>
                      <a:cubicBezTo>
                        <a:pt x="231" y="227"/>
                        <a:pt x="252" y="156"/>
                        <a:pt x="241" y="90"/>
                      </a:cubicBezTo>
                      <a:moveTo>
                        <a:pt x="416" y="0"/>
                      </a:moveTo>
                      <a:cubicBezTo>
                        <a:pt x="379" y="12"/>
                        <a:pt x="344" y="27"/>
                        <a:pt x="310" y="45"/>
                      </a:cubicBezTo>
                      <a:cubicBezTo>
                        <a:pt x="329" y="113"/>
                        <a:pt x="323" y="185"/>
                        <a:pt x="293" y="249"/>
                      </a:cubicBezTo>
                      <a:cubicBezTo>
                        <a:pt x="325" y="220"/>
                        <a:pt x="360" y="194"/>
                        <a:pt x="400" y="175"/>
                      </a:cubicBezTo>
                      <a:cubicBezTo>
                        <a:pt x="400" y="116"/>
                        <a:pt x="406" y="58"/>
                        <a:pt x="416"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90"/>
                <p:cNvSpPr>
                  <a:spLocks/>
                </p:cNvSpPr>
                <p:nvPr userDrawn="1"/>
              </p:nvSpPr>
              <p:spPr bwMode="auto">
                <a:xfrm>
                  <a:off x="10464256" y="1320895"/>
                  <a:ext cx="2288315" cy="2088492"/>
                </a:xfrm>
                <a:custGeom>
                  <a:avLst/>
                  <a:gdLst>
                    <a:gd name="T0" fmla="*/ 711 w 1815"/>
                    <a:gd name="T1" fmla="*/ 0 h 1657"/>
                    <a:gd name="T2" fmla="*/ 0 w 1815"/>
                    <a:gd name="T3" fmla="*/ 295 h 1657"/>
                    <a:gd name="T4" fmla="*/ 0 w 1815"/>
                    <a:gd name="T5" fmla="*/ 295 h 1657"/>
                    <a:gd name="T6" fmla="*/ 0 w 1815"/>
                    <a:gd name="T7" fmla="*/ 295 h 1657"/>
                    <a:gd name="T8" fmla="*/ 186 w 1815"/>
                    <a:gd name="T9" fmla="*/ 481 h 1657"/>
                    <a:gd name="T10" fmla="*/ 711 w 1815"/>
                    <a:gd name="T11" fmla="*/ 263 h 1657"/>
                    <a:gd name="T12" fmla="*/ 1236 w 1815"/>
                    <a:gd name="T13" fmla="*/ 481 h 1657"/>
                    <a:gd name="T14" fmla="*/ 1283 w 1815"/>
                    <a:gd name="T15" fmla="*/ 1480 h 1657"/>
                    <a:gd name="T16" fmla="*/ 1479 w 1815"/>
                    <a:gd name="T17" fmla="*/ 1657 h 1657"/>
                    <a:gd name="T18" fmla="*/ 1423 w 1815"/>
                    <a:gd name="T19" fmla="*/ 295 h 1657"/>
                    <a:gd name="T20" fmla="*/ 711 w 1815"/>
                    <a:gd name="T21"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5" h="1657">
                      <a:moveTo>
                        <a:pt x="711" y="0"/>
                      </a:moveTo>
                      <a:cubicBezTo>
                        <a:pt x="454" y="0"/>
                        <a:pt x="196" y="98"/>
                        <a:pt x="0" y="295"/>
                      </a:cubicBezTo>
                      <a:cubicBezTo>
                        <a:pt x="0" y="295"/>
                        <a:pt x="0" y="295"/>
                        <a:pt x="0" y="295"/>
                      </a:cubicBezTo>
                      <a:cubicBezTo>
                        <a:pt x="0" y="295"/>
                        <a:pt x="0" y="295"/>
                        <a:pt x="0" y="295"/>
                      </a:cubicBezTo>
                      <a:cubicBezTo>
                        <a:pt x="186" y="481"/>
                        <a:pt x="186" y="481"/>
                        <a:pt x="186" y="481"/>
                      </a:cubicBezTo>
                      <a:cubicBezTo>
                        <a:pt x="331" y="336"/>
                        <a:pt x="521" y="263"/>
                        <a:pt x="711" y="263"/>
                      </a:cubicBezTo>
                      <a:cubicBezTo>
                        <a:pt x="901" y="263"/>
                        <a:pt x="1091" y="336"/>
                        <a:pt x="1236" y="481"/>
                      </a:cubicBezTo>
                      <a:cubicBezTo>
                        <a:pt x="1510" y="754"/>
                        <a:pt x="1525" y="1188"/>
                        <a:pt x="1283" y="1480"/>
                      </a:cubicBezTo>
                      <a:cubicBezTo>
                        <a:pt x="1359" y="1527"/>
                        <a:pt x="1425" y="1587"/>
                        <a:pt x="1479" y="1657"/>
                      </a:cubicBezTo>
                      <a:cubicBezTo>
                        <a:pt x="1815" y="1262"/>
                        <a:pt x="1796" y="668"/>
                        <a:pt x="1423" y="295"/>
                      </a:cubicBezTo>
                      <a:cubicBezTo>
                        <a:pt x="1226" y="98"/>
                        <a:pt x="969" y="0"/>
                        <a:pt x="711"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93"/>
                <p:cNvSpPr>
                  <a:spLocks noEditPoints="1"/>
                </p:cNvSpPr>
                <p:nvPr userDrawn="1"/>
              </p:nvSpPr>
              <p:spPr bwMode="auto">
                <a:xfrm>
                  <a:off x="10754346" y="3251998"/>
                  <a:ext cx="1503684" cy="536975"/>
                </a:xfrm>
                <a:custGeom>
                  <a:avLst/>
                  <a:gdLst>
                    <a:gd name="T0" fmla="*/ 189 w 1193"/>
                    <a:gd name="T1" fmla="*/ 157 h 426"/>
                    <a:gd name="T2" fmla="*/ 0 w 1193"/>
                    <a:gd name="T3" fmla="*/ 358 h 426"/>
                    <a:gd name="T4" fmla="*/ 155 w 1193"/>
                    <a:gd name="T5" fmla="*/ 426 h 426"/>
                    <a:gd name="T6" fmla="*/ 288 w 1193"/>
                    <a:gd name="T7" fmla="*/ 192 h 426"/>
                    <a:gd name="T8" fmla="*/ 189 w 1193"/>
                    <a:gd name="T9" fmla="*/ 157 h 426"/>
                    <a:gd name="T10" fmla="*/ 1007 w 1193"/>
                    <a:gd name="T11" fmla="*/ 0 h 426"/>
                    <a:gd name="T12" fmla="*/ 907 w 1193"/>
                    <a:gd name="T13" fmla="*/ 84 h 426"/>
                    <a:gd name="T14" fmla="*/ 1112 w 1193"/>
                    <a:gd name="T15" fmla="*/ 259 h 426"/>
                    <a:gd name="T16" fmla="*/ 1193 w 1193"/>
                    <a:gd name="T17" fmla="*/ 186 h 426"/>
                    <a:gd name="T18" fmla="*/ 1193 w 1193"/>
                    <a:gd name="T19" fmla="*/ 186 h 426"/>
                    <a:gd name="T20" fmla="*/ 1193 w 1193"/>
                    <a:gd name="T21" fmla="*/ 186 h 426"/>
                    <a:gd name="T22" fmla="*/ 1007 w 1193"/>
                    <a:gd name="T23" fmla="*/ 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93" h="426">
                      <a:moveTo>
                        <a:pt x="189" y="157"/>
                      </a:moveTo>
                      <a:cubicBezTo>
                        <a:pt x="143" y="238"/>
                        <a:pt x="78" y="307"/>
                        <a:pt x="0" y="358"/>
                      </a:cubicBezTo>
                      <a:cubicBezTo>
                        <a:pt x="50" y="385"/>
                        <a:pt x="102" y="408"/>
                        <a:pt x="155" y="426"/>
                      </a:cubicBezTo>
                      <a:cubicBezTo>
                        <a:pt x="179" y="337"/>
                        <a:pt x="225" y="256"/>
                        <a:pt x="288" y="192"/>
                      </a:cubicBezTo>
                      <a:cubicBezTo>
                        <a:pt x="255" y="183"/>
                        <a:pt x="222" y="171"/>
                        <a:pt x="189" y="157"/>
                      </a:cubicBezTo>
                      <a:moveTo>
                        <a:pt x="1007" y="0"/>
                      </a:moveTo>
                      <a:cubicBezTo>
                        <a:pt x="975" y="31"/>
                        <a:pt x="942" y="59"/>
                        <a:pt x="907" y="84"/>
                      </a:cubicBezTo>
                      <a:cubicBezTo>
                        <a:pt x="989" y="124"/>
                        <a:pt x="1060" y="185"/>
                        <a:pt x="1112" y="259"/>
                      </a:cubicBezTo>
                      <a:cubicBezTo>
                        <a:pt x="1140" y="237"/>
                        <a:pt x="1167" y="212"/>
                        <a:pt x="1193" y="186"/>
                      </a:cubicBezTo>
                      <a:cubicBezTo>
                        <a:pt x="1193" y="186"/>
                        <a:pt x="1193" y="186"/>
                        <a:pt x="1193" y="186"/>
                      </a:cubicBezTo>
                      <a:cubicBezTo>
                        <a:pt x="1193" y="186"/>
                        <a:pt x="1193" y="186"/>
                        <a:pt x="1193" y="186"/>
                      </a:cubicBezTo>
                      <a:cubicBezTo>
                        <a:pt x="1007" y="0"/>
                        <a:pt x="1007" y="0"/>
                        <a:pt x="100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14" name="Group 13"/>
            <p:cNvGrpSpPr/>
            <p:nvPr userDrawn="1"/>
          </p:nvGrpSpPr>
          <p:grpSpPr>
            <a:xfrm>
              <a:off x="8962882" y="3114843"/>
              <a:ext cx="3392802" cy="4082064"/>
              <a:chOff x="8290897" y="2144102"/>
              <a:chExt cx="4059715" cy="4884464"/>
            </a:xfrm>
            <a:solidFill>
              <a:schemeClr val="tx2">
                <a:lumMod val="20000"/>
                <a:lumOff val="80000"/>
                <a:alpha val="10000"/>
              </a:schemeClr>
            </a:solidFill>
          </p:grpSpPr>
          <p:sp>
            <p:nvSpPr>
              <p:cNvPr id="84" name="Freeform 17"/>
              <p:cNvSpPr>
                <a:spLocks/>
              </p:cNvSpPr>
              <p:nvPr userDrawn="1"/>
            </p:nvSpPr>
            <p:spPr bwMode="auto">
              <a:xfrm>
                <a:off x="9702770" y="3809032"/>
                <a:ext cx="829379" cy="415075"/>
              </a:xfrm>
              <a:custGeom>
                <a:avLst/>
                <a:gdLst>
                  <a:gd name="T0" fmla="*/ 658 w 658"/>
                  <a:gd name="T1" fmla="*/ 0 h 329"/>
                  <a:gd name="T2" fmla="*/ 658 w 658"/>
                  <a:gd name="T3" fmla="*/ 0 h 329"/>
                  <a:gd name="T4" fmla="*/ 658 w 658"/>
                  <a:gd name="T5" fmla="*/ 0 h 329"/>
                  <a:gd name="T6" fmla="*/ 635 w 658"/>
                  <a:gd name="T7" fmla="*/ 0 h 329"/>
                  <a:gd name="T8" fmla="*/ 572 w 658"/>
                  <a:gd name="T9" fmla="*/ 11 h 329"/>
                  <a:gd name="T10" fmla="*/ 329 w 658"/>
                  <a:gd name="T11" fmla="*/ 243 h 329"/>
                  <a:gd name="T12" fmla="*/ 86 w 658"/>
                  <a:gd name="T13" fmla="*/ 0 h 329"/>
                  <a:gd name="T14" fmla="*/ 86 w 658"/>
                  <a:gd name="T15" fmla="*/ 0 h 329"/>
                  <a:gd name="T16" fmla="*/ 86 w 658"/>
                  <a:gd name="T17" fmla="*/ 0 h 329"/>
                  <a:gd name="T18" fmla="*/ 0 w 658"/>
                  <a:gd name="T19" fmla="*/ 0 h 329"/>
                  <a:gd name="T20" fmla="*/ 143 w 658"/>
                  <a:gd name="T21" fmla="*/ 271 h 329"/>
                  <a:gd name="T22" fmla="*/ 198 w 658"/>
                  <a:gd name="T23" fmla="*/ 302 h 329"/>
                  <a:gd name="T24" fmla="*/ 329 w 658"/>
                  <a:gd name="T25" fmla="*/ 329 h 329"/>
                  <a:gd name="T26" fmla="*/ 658 w 658"/>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8" h="329">
                    <a:moveTo>
                      <a:pt x="658" y="0"/>
                    </a:moveTo>
                    <a:cubicBezTo>
                      <a:pt x="658" y="0"/>
                      <a:pt x="658" y="0"/>
                      <a:pt x="658" y="0"/>
                    </a:cubicBezTo>
                    <a:cubicBezTo>
                      <a:pt x="658" y="0"/>
                      <a:pt x="658" y="0"/>
                      <a:pt x="658" y="0"/>
                    </a:cubicBezTo>
                    <a:cubicBezTo>
                      <a:pt x="635" y="0"/>
                      <a:pt x="635" y="0"/>
                      <a:pt x="635" y="0"/>
                    </a:cubicBezTo>
                    <a:cubicBezTo>
                      <a:pt x="614" y="5"/>
                      <a:pt x="593" y="8"/>
                      <a:pt x="572" y="11"/>
                    </a:cubicBezTo>
                    <a:cubicBezTo>
                      <a:pt x="566" y="140"/>
                      <a:pt x="460" y="243"/>
                      <a:pt x="329" y="243"/>
                    </a:cubicBezTo>
                    <a:cubicBezTo>
                      <a:pt x="195" y="243"/>
                      <a:pt x="86" y="134"/>
                      <a:pt x="86" y="0"/>
                    </a:cubicBezTo>
                    <a:cubicBezTo>
                      <a:pt x="86" y="0"/>
                      <a:pt x="86" y="0"/>
                      <a:pt x="86" y="0"/>
                    </a:cubicBezTo>
                    <a:cubicBezTo>
                      <a:pt x="86" y="0"/>
                      <a:pt x="86" y="0"/>
                      <a:pt x="86" y="0"/>
                    </a:cubicBezTo>
                    <a:cubicBezTo>
                      <a:pt x="0" y="0"/>
                      <a:pt x="0" y="0"/>
                      <a:pt x="0" y="0"/>
                    </a:cubicBezTo>
                    <a:cubicBezTo>
                      <a:pt x="0" y="113"/>
                      <a:pt x="57" y="212"/>
                      <a:pt x="143" y="271"/>
                    </a:cubicBezTo>
                    <a:cubicBezTo>
                      <a:pt x="162" y="280"/>
                      <a:pt x="180" y="291"/>
                      <a:pt x="198" y="302"/>
                    </a:cubicBezTo>
                    <a:cubicBezTo>
                      <a:pt x="238" y="320"/>
                      <a:pt x="283" y="329"/>
                      <a:pt x="329" y="329"/>
                    </a:cubicBezTo>
                    <a:cubicBezTo>
                      <a:pt x="511" y="329"/>
                      <a:pt x="658" y="182"/>
                      <a:pt x="658"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24"/>
              <p:cNvSpPr>
                <a:spLocks noEditPoints="1"/>
              </p:cNvSpPr>
              <p:nvPr userDrawn="1"/>
            </p:nvSpPr>
            <p:spPr bwMode="auto">
              <a:xfrm>
                <a:off x="10576897" y="5000252"/>
                <a:ext cx="753771" cy="232998"/>
              </a:xfrm>
              <a:custGeom>
                <a:avLst/>
                <a:gdLst>
                  <a:gd name="T0" fmla="*/ 153 w 598"/>
                  <a:gd name="T1" fmla="*/ 43 h 185"/>
                  <a:gd name="T2" fmla="*/ 0 w 598"/>
                  <a:gd name="T3" fmla="*/ 109 h 185"/>
                  <a:gd name="T4" fmla="*/ 259 w 598"/>
                  <a:gd name="T5" fmla="*/ 185 h 185"/>
                  <a:gd name="T6" fmla="*/ 266 w 598"/>
                  <a:gd name="T7" fmla="*/ 185 h 185"/>
                  <a:gd name="T8" fmla="*/ 239 w 598"/>
                  <a:gd name="T9" fmla="*/ 59 h 185"/>
                  <a:gd name="T10" fmla="*/ 153 w 598"/>
                  <a:gd name="T11" fmla="*/ 43 h 185"/>
                  <a:gd name="T12" fmla="*/ 456 w 598"/>
                  <a:gd name="T13" fmla="*/ 0 h 185"/>
                  <a:gd name="T14" fmla="*/ 426 w 598"/>
                  <a:gd name="T15" fmla="*/ 18 h 185"/>
                  <a:gd name="T16" fmla="*/ 452 w 598"/>
                  <a:gd name="T17" fmla="*/ 144 h 185"/>
                  <a:gd name="T18" fmla="*/ 598 w 598"/>
                  <a:gd name="T19" fmla="*/ 45 h 185"/>
                  <a:gd name="T20" fmla="*/ 598 w 598"/>
                  <a:gd name="T21" fmla="*/ 44 h 185"/>
                  <a:gd name="T22" fmla="*/ 598 w 598"/>
                  <a:gd name="T23" fmla="*/ 44 h 185"/>
                  <a:gd name="T24" fmla="*/ 563 w 598"/>
                  <a:gd name="T25" fmla="*/ 9 h 185"/>
                  <a:gd name="T26" fmla="*/ 456 w 598"/>
                  <a:gd name="T27"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8" h="185">
                    <a:moveTo>
                      <a:pt x="153" y="43"/>
                    </a:moveTo>
                    <a:cubicBezTo>
                      <a:pt x="101" y="60"/>
                      <a:pt x="49" y="82"/>
                      <a:pt x="0" y="109"/>
                    </a:cubicBezTo>
                    <a:cubicBezTo>
                      <a:pt x="79" y="160"/>
                      <a:pt x="169" y="185"/>
                      <a:pt x="259" y="185"/>
                    </a:cubicBezTo>
                    <a:cubicBezTo>
                      <a:pt x="261" y="185"/>
                      <a:pt x="263" y="185"/>
                      <a:pt x="266" y="185"/>
                    </a:cubicBezTo>
                    <a:cubicBezTo>
                      <a:pt x="262" y="142"/>
                      <a:pt x="253" y="100"/>
                      <a:pt x="239" y="59"/>
                    </a:cubicBezTo>
                    <a:cubicBezTo>
                      <a:pt x="210" y="57"/>
                      <a:pt x="181" y="52"/>
                      <a:pt x="153" y="43"/>
                    </a:cubicBezTo>
                    <a:moveTo>
                      <a:pt x="456" y="0"/>
                    </a:moveTo>
                    <a:cubicBezTo>
                      <a:pt x="446" y="6"/>
                      <a:pt x="436" y="12"/>
                      <a:pt x="426" y="18"/>
                    </a:cubicBezTo>
                    <a:cubicBezTo>
                      <a:pt x="438" y="59"/>
                      <a:pt x="447" y="102"/>
                      <a:pt x="452" y="144"/>
                    </a:cubicBezTo>
                    <a:cubicBezTo>
                      <a:pt x="505" y="121"/>
                      <a:pt x="555" y="88"/>
                      <a:pt x="598" y="45"/>
                    </a:cubicBezTo>
                    <a:cubicBezTo>
                      <a:pt x="598" y="44"/>
                      <a:pt x="598" y="44"/>
                      <a:pt x="598" y="44"/>
                    </a:cubicBezTo>
                    <a:cubicBezTo>
                      <a:pt x="598" y="44"/>
                      <a:pt x="598" y="44"/>
                      <a:pt x="598" y="44"/>
                    </a:cubicBezTo>
                    <a:cubicBezTo>
                      <a:pt x="563" y="9"/>
                      <a:pt x="563" y="9"/>
                      <a:pt x="563" y="9"/>
                    </a:cubicBezTo>
                    <a:cubicBezTo>
                      <a:pt x="527" y="4"/>
                      <a:pt x="492" y="1"/>
                      <a:pt x="456"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34"/>
              <p:cNvSpPr>
                <a:spLocks/>
              </p:cNvSpPr>
              <p:nvPr userDrawn="1"/>
            </p:nvSpPr>
            <p:spPr bwMode="auto">
              <a:xfrm>
                <a:off x="9972801" y="4383811"/>
                <a:ext cx="252286" cy="256143"/>
              </a:xfrm>
              <a:custGeom>
                <a:avLst/>
                <a:gdLst>
                  <a:gd name="T0" fmla="*/ 134 w 200"/>
                  <a:gd name="T1" fmla="*/ 0 h 203"/>
                  <a:gd name="T2" fmla="*/ 0 w 200"/>
                  <a:gd name="T3" fmla="*/ 27 h 203"/>
                  <a:gd name="T4" fmla="*/ 76 w 200"/>
                  <a:gd name="T5" fmla="*/ 203 h 203"/>
                  <a:gd name="T6" fmla="*/ 200 w 200"/>
                  <a:gd name="T7" fmla="*/ 186 h 203"/>
                  <a:gd name="T8" fmla="*/ 134 w 200"/>
                  <a:gd name="T9" fmla="*/ 0 h 203"/>
                </a:gdLst>
                <a:ahLst/>
                <a:cxnLst>
                  <a:cxn ang="0">
                    <a:pos x="T0" y="T1"/>
                  </a:cxn>
                  <a:cxn ang="0">
                    <a:pos x="T2" y="T3"/>
                  </a:cxn>
                  <a:cxn ang="0">
                    <a:pos x="T4" y="T5"/>
                  </a:cxn>
                  <a:cxn ang="0">
                    <a:pos x="T6" y="T7"/>
                  </a:cxn>
                  <a:cxn ang="0">
                    <a:pos x="T8" y="T9"/>
                  </a:cxn>
                </a:cxnLst>
                <a:rect l="0" t="0" r="r" b="b"/>
                <a:pathLst>
                  <a:path w="200" h="203">
                    <a:moveTo>
                      <a:pt x="134" y="0"/>
                    </a:moveTo>
                    <a:cubicBezTo>
                      <a:pt x="89" y="5"/>
                      <a:pt x="44" y="14"/>
                      <a:pt x="0" y="27"/>
                    </a:cubicBezTo>
                    <a:cubicBezTo>
                      <a:pt x="42" y="79"/>
                      <a:pt x="67" y="140"/>
                      <a:pt x="76" y="203"/>
                    </a:cubicBezTo>
                    <a:cubicBezTo>
                      <a:pt x="116" y="193"/>
                      <a:pt x="158" y="187"/>
                      <a:pt x="200" y="186"/>
                    </a:cubicBezTo>
                    <a:cubicBezTo>
                      <a:pt x="191" y="121"/>
                      <a:pt x="169" y="58"/>
                      <a:pt x="134"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48"/>
              <p:cNvSpPr>
                <a:spLocks noEditPoints="1"/>
              </p:cNvSpPr>
              <p:nvPr userDrawn="1"/>
            </p:nvSpPr>
            <p:spPr bwMode="auto">
              <a:xfrm>
                <a:off x="9161938" y="5227078"/>
                <a:ext cx="1521428" cy="1440420"/>
              </a:xfrm>
              <a:custGeom>
                <a:avLst/>
                <a:gdLst>
                  <a:gd name="T0" fmla="*/ 1203 w 1207"/>
                  <a:gd name="T1" fmla="*/ 689 h 1143"/>
                  <a:gd name="T2" fmla="*/ 1012 w 1207"/>
                  <a:gd name="T3" fmla="*/ 761 h 1143"/>
                  <a:gd name="T4" fmla="*/ 948 w 1207"/>
                  <a:gd name="T5" fmla="*/ 968 h 1143"/>
                  <a:gd name="T6" fmla="*/ 1058 w 1207"/>
                  <a:gd name="T7" fmla="*/ 1143 h 1143"/>
                  <a:gd name="T8" fmla="*/ 1203 w 1207"/>
                  <a:gd name="T9" fmla="*/ 689 h 1143"/>
                  <a:gd name="T10" fmla="*/ 1058 w 1207"/>
                  <a:gd name="T11" fmla="*/ 277 h 1143"/>
                  <a:gd name="T12" fmla="*/ 948 w 1207"/>
                  <a:gd name="T13" fmla="*/ 452 h 1143"/>
                  <a:gd name="T14" fmla="*/ 996 w 1207"/>
                  <a:gd name="T15" fmla="*/ 569 h 1143"/>
                  <a:gd name="T16" fmla="*/ 1168 w 1207"/>
                  <a:gd name="T17" fmla="*/ 487 h 1143"/>
                  <a:gd name="T18" fmla="*/ 1058 w 1207"/>
                  <a:gd name="T19" fmla="*/ 277 h 1143"/>
                  <a:gd name="T20" fmla="*/ 128 w 1207"/>
                  <a:gd name="T21" fmla="*/ 85 h 1143"/>
                  <a:gd name="T22" fmla="*/ 0 w 1207"/>
                  <a:gd name="T23" fmla="*/ 178 h 1143"/>
                  <a:gd name="T24" fmla="*/ 144 w 1207"/>
                  <a:gd name="T25" fmla="*/ 269 h 1143"/>
                  <a:gd name="T26" fmla="*/ 144 w 1207"/>
                  <a:gd name="T27" fmla="*/ 269 h 1143"/>
                  <a:gd name="T28" fmla="*/ 162 w 1207"/>
                  <a:gd name="T29" fmla="*/ 288 h 1143"/>
                  <a:gd name="T30" fmla="*/ 166 w 1207"/>
                  <a:gd name="T31" fmla="*/ 285 h 1143"/>
                  <a:gd name="T32" fmla="*/ 128 w 1207"/>
                  <a:gd name="T33" fmla="*/ 85 h 1143"/>
                  <a:gd name="T34" fmla="*/ 600 w 1207"/>
                  <a:gd name="T35" fmla="*/ 0 h 1143"/>
                  <a:gd name="T36" fmla="*/ 368 w 1207"/>
                  <a:gd name="T37" fmla="*/ 60 h 1143"/>
                  <a:gd name="T38" fmla="*/ 318 w 1207"/>
                  <a:gd name="T39" fmla="*/ 57 h 1143"/>
                  <a:gd name="T40" fmla="*/ 338 w 1207"/>
                  <a:gd name="T41" fmla="*/ 199 h 1143"/>
                  <a:gd name="T42" fmla="*/ 484 w 1207"/>
                  <a:gd name="T43" fmla="*/ 179 h 1143"/>
                  <a:gd name="T44" fmla="*/ 779 w 1207"/>
                  <a:gd name="T45" fmla="*/ 268 h 1143"/>
                  <a:gd name="T46" fmla="*/ 889 w 1207"/>
                  <a:gd name="T47" fmla="*/ 116 h 1143"/>
                  <a:gd name="T48" fmla="*/ 600 w 1207"/>
                  <a:gd name="T49" fmla="*/ 0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07" h="1143">
                    <a:moveTo>
                      <a:pt x="1203" y="689"/>
                    </a:moveTo>
                    <a:cubicBezTo>
                      <a:pt x="1142" y="722"/>
                      <a:pt x="1078" y="746"/>
                      <a:pt x="1012" y="761"/>
                    </a:cubicBezTo>
                    <a:cubicBezTo>
                      <a:pt x="1005" y="833"/>
                      <a:pt x="984" y="903"/>
                      <a:pt x="948" y="968"/>
                    </a:cubicBezTo>
                    <a:cubicBezTo>
                      <a:pt x="974" y="1030"/>
                      <a:pt x="1011" y="1089"/>
                      <a:pt x="1058" y="1143"/>
                    </a:cubicBezTo>
                    <a:cubicBezTo>
                      <a:pt x="1159" y="1009"/>
                      <a:pt x="1207" y="849"/>
                      <a:pt x="1203" y="689"/>
                    </a:cubicBezTo>
                    <a:moveTo>
                      <a:pt x="1058" y="277"/>
                    </a:moveTo>
                    <a:cubicBezTo>
                      <a:pt x="1011" y="330"/>
                      <a:pt x="975" y="389"/>
                      <a:pt x="948" y="452"/>
                    </a:cubicBezTo>
                    <a:cubicBezTo>
                      <a:pt x="969" y="489"/>
                      <a:pt x="985" y="529"/>
                      <a:pt x="996" y="569"/>
                    </a:cubicBezTo>
                    <a:cubicBezTo>
                      <a:pt x="1057" y="553"/>
                      <a:pt x="1115" y="525"/>
                      <a:pt x="1168" y="487"/>
                    </a:cubicBezTo>
                    <a:cubicBezTo>
                      <a:pt x="1144" y="413"/>
                      <a:pt x="1107" y="341"/>
                      <a:pt x="1058" y="277"/>
                    </a:cubicBezTo>
                    <a:moveTo>
                      <a:pt x="128" y="85"/>
                    </a:moveTo>
                    <a:cubicBezTo>
                      <a:pt x="83" y="110"/>
                      <a:pt x="40" y="142"/>
                      <a:pt x="0" y="178"/>
                    </a:cubicBezTo>
                    <a:cubicBezTo>
                      <a:pt x="53" y="197"/>
                      <a:pt x="102" y="227"/>
                      <a:pt x="144" y="269"/>
                    </a:cubicBezTo>
                    <a:cubicBezTo>
                      <a:pt x="144" y="269"/>
                      <a:pt x="144" y="269"/>
                      <a:pt x="144" y="269"/>
                    </a:cubicBezTo>
                    <a:cubicBezTo>
                      <a:pt x="151" y="275"/>
                      <a:pt x="156" y="282"/>
                      <a:pt x="162" y="288"/>
                    </a:cubicBezTo>
                    <a:cubicBezTo>
                      <a:pt x="163" y="287"/>
                      <a:pt x="164" y="286"/>
                      <a:pt x="166" y="285"/>
                    </a:cubicBezTo>
                    <a:cubicBezTo>
                      <a:pt x="144" y="220"/>
                      <a:pt x="131" y="152"/>
                      <a:pt x="128" y="85"/>
                    </a:cubicBezTo>
                    <a:moveTo>
                      <a:pt x="600" y="0"/>
                    </a:moveTo>
                    <a:cubicBezTo>
                      <a:pt x="528" y="40"/>
                      <a:pt x="448" y="60"/>
                      <a:pt x="368" y="60"/>
                    </a:cubicBezTo>
                    <a:cubicBezTo>
                      <a:pt x="351" y="60"/>
                      <a:pt x="335" y="59"/>
                      <a:pt x="318" y="57"/>
                    </a:cubicBezTo>
                    <a:cubicBezTo>
                      <a:pt x="318" y="105"/>
                      <a:pt x="325" y="153"/>
                      <a:pt x="338" y="199"/>
                    </a:cubicBezTo>
                    <a:cubicBezTo>
                      <a:pt x="386" y="186"/>
                      <a:pt x="435" y="179"/>
                      <a:pt x="484" y="179"/>
                    </a:cubicBezTo>
                    <a:cubicBezTo>
                      <a:pt x="587" y="179"/>
                      <a:pt x="690" y="209"/>
                      <a:pt x="779" y="268"/>
                    </a:cubicBezTo>
                    <a:cubicBezTo>
                      <a:pt x="810" y="215"/>
                      <a:pt x="847" y="163"/>
                      <a:pt x="889" y="116"/>
                    </a:cubicBezTo>
                    <a:cubicBezTo>
                      <a:pt x="801" y="55"/>
                      <a:pt x="702" y="17"/>
                      <a:pt x="60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62"/>
              <p:cNvSpPr>
                <a:spLocks noEditPoints="1"/>
              </p:cNvSpPr>
              <p:nvPr userDrawn="1"/>
            </p:nvSpPr>
            <p:spPr bwMode="auto">
              <a:xfrm>
                <a:off x="8510007" y="5422271"/>
                <a:ext cx="651931" cy="840952"/>
              </a:xfrm>
              <a:custGeom>
                <a:avLst/>
                <a:gdLst>
                  <a:gd name="T0" fmla="*/ 113 w 517"/>
                  <a:gd name="T1" fmla="*/ 487 h 667"/>
                  <a:gd name="T2" fmla="*/ 20 w 517"/>
                  <a:gd name="T3" fmla="*/ 529 h 667"/>
                  <a:gd name="T4" fmla="*/ 109 w 517"/>
                  <a:gd name="T5" fmla="*/ 667 h 667"/>
                  <a:gd name="T6" fmla="*/ 109 w 517"/>
                  <a:gd name="T7" fmla="*/ 666 h 667"/>
                  <a:gd name="T8" fmla="*/ 109 w 517"/>
                  <a:gd name="T9" fmla="*/ 666 h 667"/>
                  <a:gd name="T10" fmla="*/ 181 w 517"/>
                  <a:gd name="T11" fmla="*/ 594 h 667"/>
                  <a:gd name="T12" fmla="*/ 113 w 517"/>
                  <a:gd name="T13" fmla="*/ 487 h 667"/>
                  <a:gd name="T14" fmla="*/ 385 w 517"/>
                  <a:gd name="T15" fmla="*/ 0 h 667"/>
                  <a:gd name="T16" fmla="*/ 109 w 517"/>
                  <a:gd name="T17" fmla="*/ 115 h 667"/>
                  <a:gd name="T18" fmla="*/ 0 w 517"/>
                  <a:gd name="T19" fmla="*/ 327 h 667"/>
                  <a:gd name="T20" fmla="*/ 116 w 517"/>
                  <a:gd name="T21" fmla="*/ 288 h 667"/>
                  <a:gd name="T22" fmla="*/ 181 w 517"/>
                  <a:gd name="T23" fmla="*/ 187 h 667"/>
                  <a:gd name="T24" fmla="*/ 385 w 517"/>
                  <a:gd name="T25" fmla="*/ 102 h 667"/>
                  <a:gd name="T26" fmla="*/ 439 w 517"/>
                  <a:gd name="T27" fmla="*/ 107 h 667"/>
                  <a:gd name="T28" fmla="*/ 493 w 517"/>
                  <a:gd name="T29" fmla="*/ 47 h 667"/>
                  <a:gd name="T30" fmla="*/ 493 w 517"/>
                  <a:gd name="T31" fmla="*/ 46 h 667"/>
                  <a:gd name="T32" fmla="*/ 517 w 517"/>
                  <a:gd name="T33" fmla="*/ 23 h 667"/>
                  <a:gd name="T34" fmla="*/ 385 w 517"/>
                  <a:gd name="T35" fmla="*/ 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7" h="667">
                    <a:moveTo>
                      <a:pt x="113" y="487"/>
                    </a:moveTo>
                    <a:cubicBezTo>
                      <a:pt x="81" y="498"/>
                      <a:pt x="50" y="512"/>
                      <a:pt x="20" y="529"/>
                    </a:cubicBezTo>
                    <a:cubicBezTo>
                      <a:pt x="39" y="579"/>
                      <a:pt x="69" y="626"/>
                      <a:pt x="109" y="667"/>
                    </a:cubicBezTo>
                    <a:cubicBezTo>
                      <a:pt x="109" y="666"/>
                      <a:pt x="109" y="666"/>
                      <a:pt x="109" y="666"/>
                    </a:cubicBezTo>
                    <a:cubicBezTo>
                      <a:pt x="109" y="666"/>
                      <a:pt x="109" y="666"/>
                      <a:pt x="109" y="666"/>
                    </a:cubicBezTo>
                    <a:cubicBezTo>
                      <a:pt x="181" y="594"/>
                      <a:pt x="181" y="594"/>
                      <a:pt x="181" y="594"/>
                    </a:cubicBezTo>
                    <a:cubicBezTo>
                      <a:pt x="150" y="563"/>
                      <a:pt x="127" y="526"/>
                      <a:pt x="113" y="487"/>
                    </a:cubicBezTo>
                    <a:moveTo>
                      <a:pt x="385" y="0"/>
                    </a:moveTo>
                    <a:cubicBezTo>
                      <a:pt x="285" y="0"/>
                      <a:pt x="185" y="38"/>
                      <a:pt x="109" y="115"/>
                    </a:cubicBezTo>
                    <a:cubicBezTo>
                      <a:pt x="49" y="174"/>
                      <a:pt x="13" y="249"/>
                      <a:pt x="0" y="327"/>
                    </a:cubicBezTo>
                    <a:cubicBezTo>
                      <a:pt x="37" y="311"/>
                      <a:pt x="76" y="298"/>
                      <a:pt x="116" y="288"/>
                    </a:cubicBezTo>
                    <a:cubicBezTo>
                      <a:pt x="130" y="251"/>
                      <a:pt x="152" y="216"/>
                      <a:pt x="181" y="187"/>
                    </a:cubicBezTo>
                    <a:cubicBezTo>
                      <a:pt x="238" y="131"/>
                      <a:pt x="311" y="102"/>
                      <a:pt x="385" y="102"/>
                    </a:cubicBezTo>
                    <a:cubicBezTo>
                      <a:pt x="403" y="102"/>
                      <a:pt x="421" y="104"/>
                      <a:pt x="439" y="107"/>
                    </a:cubicBezTo>
                    <a:cubicBezTo>
                      <a:pt x="456" y="86"/>
                      <a:pt x="474" y="66"/>
                      <a:pt x="493" y="47"/>
                    </a:cubicBezTo>
                    <a:cubicBezTo>
                      <a:pt x="493" y="46"/>
                      <a:pt x="493" y="46"/>
                      <a:pt x="493" y="46"/>
                    </a:cubicBezTo>
                    <a:cubicBezTo>
                      <a:pt x="501" y="38"/>
                      <a:pt x="509" y="31"/>
                      <a:pt x="517" y="23"/>
                    </a:cubicBezTo>
                    <a:cubicBezTo>
                      <a:pt x="475" y="8"/>
                      <a:pt x="430" y="0"/>
                      <a:pt x="385"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73"/>
              <p:cNvSpPr>
                <a:spLocks/>
              </p:cNvSpPr>
              <p:nvPr userDrawn="1"/>
            </p:nvSpPr>
            <p:spPr bwMode="auto">
              <a:xfrm>
                <a:off x="9215172" y="2144102"/>
                <a:ext cx="669675" cy="634186"/>
              </a:xfrm>
              <a:custGeom>
                <a:avLst/>
                <a:gdLst>
                  <a:gd name="T0" fmla="*/ 323 w 531"/>
                  <a:gd name="T1" fmla="*/ 0 h 503"/>
                  <a:gd name="T2" fmla="*/ 115 w 531"/>
                  <a:gd name="T3" fmla="*/ 87 h 503"/>
                  <a:gd name="T4" fmla="*/ 115 w 531"/>
                  <a:gd name="T5" fmla="*/ 503 h 503"/>
                  <a:gd name="T6" fmla="*/ 115 w 531"/>
                  <a:gd name="T7" fmla="*/ 503 h 503"/>
                  <a:gd name="T8" fmla="*/ 115 w 531"/>
                  <a:gd name="T9" fmla="*/ 503 h 503"/>
                  <a:gd name="T10" fmla="*/ 169 w 531"/>
                  <a:gd name="T11" fmla="*/ 448 h 503"/>
                  <a:gd name="T12" fmla="*/ 169 w 531"/>
                  <a:gd name="T13" fmla="*/ 141 h 503"/>
                  <a:gd name="T14" fmla="*/ 323 w 531"/>
                  <a:gd name="T15" fmla="*/ 77 h 503"/>
                  <a:gd name="T16" fmla="*/ 477 w 531"/>
                  <a:gd name="T17" fmla="*/ 141 h 503"/>
                  <a:gd name="T18" fmla="*/ 477 w 531"/>
                  <a:gd name="T19" fmla="*/ 141 h 503"/>
                  <a:gd name="T20" fmla="*/ 477 w 531"/>
                  <a:gd name="T21" fmla="*/ 141 h 503"/>
                  <a:gd name="T22" fmla="*/ 531 w 531"/>
                  <a:gd name="T23" fmla="*/ 87 h 503"/>
                  <a:gd name="T24" fmla="*/ 323 w 531"/>
                  <a:gd name="T25" fmla="*/ 0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1" h="503">
                    <a:moveTo>
                      <a:pt x="323" y="0"/>
                    </a:moveTo>
                    <a:cubicBezTo>
                      <a:pt x="248" y="0"/>
                      <a:pt x="172" y="29"/>
                      <a:pt x="115" y="87"/>
                    </a:cubicBezTo>
                    <a:cubicBezTo>
                      <a:pt x="0" y="202"/>
                      <a:pt x="0" y="388"/>
                      <a:pt x="115" y="503"/>
                    </a:cubicBezTo>
                    <a:cubicBezTo>
                      <a:pt x="115" y="503"/>
                      <a:pt x="115" y="503"/>
                      <a:pt x="115" y="503"/>
                    </a:cubicBezTo>
                    <a:cubicBezTo>
                      <a:pt x="115" y="503"/>
                      <a:pt x="115" y="503"/>
                      <a:pt x="115" y="503"/>
                    </a:cubicBezTo>
                    <a:cubicBezTo>
                      <a:pt x="169" y="448"/>
                      <a:pt x="169" y="448"/>
                      <a:pt x="169" y="448"/>
                    </a:cubicBezTo>
                    <a:cubicBezTo>
                      <a:pt x="85" y="364"/>
                      <a:pt x="85" y="226"/>
                      <a:pt x="169" y="141"/>
                    </a:cubicBezTo>
                    <a:cubicBezTo>
                      <a:pt x="212" y="99"/>
                      <a:pt x="268" y="77"/>
                      <a:pt x="323" y="77"/>
                    </a:cubicBezTo>
                    <a:cubicBezTo>
                      <a:pt x="379" y="77"/>
                      <a:pt x="434" y="99"/>
                      <a:pt x="477" y="141"/>
                    </a:cubicBezTo>
                    <a:cubicBezTo>
                      <a:pt x="477" y="141"/>
                      <a:pt x="477" y="141"/>
                      <a:pt x="477" y="141"/>
                    </a:cubicBezTo>
                    <a:cubicBezTo>
                      <a:pt x="477" y="141"/>
                      <a:pt x="477" y="141"/>
                      <a:pt x="477" y="141"/>
                    </a:cubicBezTo>
                    <a:cubicBezTo>
                      <a:pt x="531" y="87"/>
                      <a:pt x="531" y="87"/>
                      <a:pt x="531" y="87"/>
                    </a:cubicBezTo>
                    <a:cubicBezTo>
                      <a:pt x="474" y="29"/>
                      <a:pt x="399" y="0"/>
                      <a:pt x="323"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nvGrpSpPr>
              <p:cNvPr id="90" name="Group 89"/>
              <p:cNvGrpSpPr/>
              <p:nvPr userDrawn="1"/>
            </p:nvGrpSpPr>
            <p:grpSpPr>
              <a:xfrm>
                <a:off x="8290897" y="2205052"/>
                <a:ext cx="4059715" cy="4823514"/>
                <a:chOff x="8290897" y="2205052"/>
                <a:chExt cx="4059715" cy="4823514"/>
              </a:xfrm>
              <a:grpFill/>
            </p:grpSpPr>
            <p:sp>
              <p:nvSpPr>
                <p:cNvPr id="91" name="Freeform 8"/>
                <p:cNvSpPr>
                  <a:spLocks noEditPoints="1"/>
                </p:cNvSpPr>
                <p:nvPr userDrawn="1"/>
              </p:nvSpPr>
              <p:spPr bwMode="auto">
                <a:xfrm>
                  <a:off x="10324612" y="4998709"/>
                  <a:ext cx="2026000" cy="1916444"/>
                </a:xfrm>
                <a:custGeom>
                  <a:avLst/>
                  <a:gdLst>
                    <a:gd name="T0" fmla="*/ 200 w 1607"/>
                    <a:gd name="T1" fmla="*/ 110 h 1520"/>
                    <a:gd name="T2" fmla="*/ 0 w 1607"/>
                    <a:gd name="T3" fmla="*/ 261 h 1520"/>
                    <a:gd name="T4" fmla="*/ 1 w 1607"/>
                    <a:gd name="T5" fmla="*/ 262 h 1520"/>
                    <a:gd name="T6" fmla="*/ 1 w 1607"/>
                    <a:gd name="T7" fmla="*/ 262 h 1520"/>
                    <a:gd name="T8" fmla="*/ 165 w 1607"/>
                    <a:gd name="T9" fmla="*/ 426 h 1520"/>
                    <a:gd name="T10" fmla="*/ 467 w 1607"/>
                    <a:gd name="T11" fmla="*/ 254 h 1520"/>
                    <a:gd name="T12" fmla="*/ 466 w 1607"/>
                    <a:gd name="T13" fmla="*/ 186 h 1520"/>
                    <a:gd name="T14" fmla="*/ 459 w 1607"/>
                    <a:gd name="T15" fmla="*/ 186 h 1520"/>
                    <a:gd name="T16" fmla="*/ 200 w 1607"/>
                    <a:gd name="T17" fmla="*/ 110 h 1520"/>
                    <a:gd name="T18" fmla="*/ 425 w 1607"/>
                    <a:gd name="T19" fmla="*/ 24 h 1520"/>
                    <a:gd name="T20" fmla="*/ 353 w 1607"/>
                    <a:gd name="T21" fmla="*/ 44 h 1520"/>
                    <a:gd name="T22" fmla="*/ 439 w 1607"/>
                    <a:gd name="T23" fmla="*/ 60 h 1520"/>
                    <a:gd name="T24" fmla="*/ 425 w 1607"/>
                    <a:gd name="T25" fmla="*/ 24 h 1520"/>
                    <a:gd name="T26" fmla="*/ 820 w 1607"/>
                    <a:gd name="T27" fmla="*/ 21 h 1520"/>
                    <a:gd name="T28" fmla="*/ 798 w 1607"/>
                    <a:gd name="T29" fmla="*/ 45 h 1520"/>
                    <a:gd name="T30" fmla="*/ 798 w 1607"/>
                    <a:gd name="T31" fmla="*/ 46 h 1520"/>
                    <a:gd name="T32" fmla="*/ 652 w 1607"/>
                    <a:gd name="T33" fmla="*/ 145 h 1520"/>
                    <a:gd name="T34" fmla="*/ 658 w 1607"/>
                    <a:gd name="T35" fmla="*/ 234 h 1520"/>
                    <a:gd name="T36" fmla="*/ 1094 w 1607"/>
                    <a:gd name="T37" fmla="*/ 426 h 1520"/>
                    <a:gd name="T38" fmla="*/ 1094 w 1607"/>
                    <a:gd name="T39" fmla="*/ 1355 h 1520"/>
                    <a:gd name="T40" fmla="*/ 1095 w 1607"/>
                    <a:gd name="T41" fmla="*/ 1356 h 1520"/>
                    <a:gd name="T42" fmla="*/ 1095 w 1607"/>
                    <a:gd name="T43" fmla="*/ 1355 h 1520"/>
                    <a:gd name="T44" fmla="*/ 1259 w 1607"/>
                    <a:gd name="T45" fmla="*/ 1520 h 1520"/>
                    <a:gd name="T46" fmla="*/ 1259 w 1607"/>
                    <a:gd name="T47" fmla="*/ 261 h 1520"/>
                    <a:gd name="T48" fmla="*/ 820 w 1607"/>
                    <a:gd name="T49" fmla="*/ 21 h 1520"/>
                    <a:gd name="T50" fmla="*/ 630 w 1607"/>
                    <a:gd name="T51" fmla="*/ 0 h 1520"/>
                    <a:gd name="T52" fmla="*/ 620 w 1607"/>
                    <a:gd name="T53" fmla="*/ 0 h 1520"/>
                    <a:gd name="T54" fmla="*/ 626 w 1607"/>
                    <a:gd name="T55" fmla="*/ 19 h 1520"/>
                    <a:gd name="T56" fmla="*/ 656 w 1607"/>
                    <a:gd name="T57" fmla="*/ 1 h 1520"/>
                    <a:gd name="T58" fmla="*/ 630 w 1607"/>
                    <a:gd name="T59" fmla="*/ 0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7" h="1520">
                      <a:moveTo>
                        <a:pt x="200" y="110"/>
                      </a:moveTo>
                      <a:cubicBezTo>
                        <a:pt x="129" y="150"/>
                        <a:pt x="61" y="200"/>
                        <a:pt x="0" y="261"/>
                      </a:cubicBezTo>
                      <a:cubicBezTo>
                        <a:pt x="1" y="262"/>
                        <a:pt x="1" y="262"/>
                        <a:pt x="1" y="262"/>
                      </a:cubicBezTo>
                      <a:cubicBezTo>
                        <a:pt x="1" y="262"/>
                        <a:pt x="1" y="262"/>
                        <a:pt x="1" y="262"/>
                      </a:cubicBezTo>
                      <a:cubicBezTo>
                        <a:pt x="165" y="426"/>
                        <a:pt x="165" y="426"/>
                        <a:pt x="165" y="426"/>
                      </a:cubicBezTo>
                      <a:cubicBezTo>
                        <a:pt x="252" y="339"/>
                        <a:pt x="357" y="282"/>
                        <a:pt x="467" y="254"/>
                      </a:cubicBezTo>
                      <a:cubicBezTo>
                        <a:pt x="468" y="231"/>
                        <a:pt x="468" y="209"/>
                        <a:pt x="466" y="186"/>
                      </a:cubicBezTo>
                      <a:cubicBezTo>
                        <a:pt x="463" y="186"/>
                        <a:pt x="461" y="186"/>
                        <a:pt x="459" y="186"/>
                      </a:cubicBezTo>
                      <a:cubicBezTo>
                        <a:pt x="369" y="186"/>
                        <a:pt x="279" y="161"/>
                        <a:pt x="200" y="110"/>
                      </a:cubicBezTo>
                      <a:moveTo>
                        <a:pt x="425" y="24"/>
                      </a:moveTo>
                      <a:cubicBezTo>
                        <a:pt x="401" y="30"/>
                        <a:pt x="377" y="37"/>
                        <a:pt x="353" y="44"/>
                      </a:cubicBezTo>
                      <a:cubicBezTo>
                        <a:pt x="381" y="53"/>
                        <a:pt x="410" y="58"/>
                        <a:pt x="439" y="60"/>
                      </a:cubicBezTo>
                      <a:cubicBezTo>
                        <a:pt x="435" y="48"/>
                        <a:pt x="430" y="36"/>
                        <a:pt x="425" y="24"/>
                      </a:cubicBezTo>
                      <a:moveTo>
                        <a:pt x="820" y="21"/>
                      </a:moveTo>
                      <a:cubicBezTo>
                        <a:pt x="813" y="29"/>
                        <a:pt x="806" y="37"/>
                        <a:pt x="798" y="45"/>
                      </a:cubicBezTo>
                      <a:cubicBezTo>
                        <a:pt x="798" y="46"/>
                        <a:pt x="798" y="46"/>
                        <a:pt x="798" y="46"/>
                      </a:cubicBezTo>
                      <a:cubicBezTo>
                        <a:pt x="755" y="89"/>
                        <a:pt x="705" y="122"/>
                        <a:pt x="652" y="145"/>
                      </a:cubicBezTo>
                      <a:cubicBezTo>
                        <a:pt x="656" y="175"/>
                        <a:pt x="658" y="205"/>
                        <a:pt x="658" y="234"/>
                      </a:cubicBezTo>
                      <a:cubicBezTo>
                        <a:pt x="816" y="241"/>
                        <a:pt x="973" y="305"/>
                        <a:pt x="1094" y="426"/>
                      </a:cubicBezTo>
                      <a:cubicBezTo>
                        <a:pt x="1351" y="683"/>
                        <a:pt x="1351" y="1099"/>
                        <a:pt x="1094" y="1355"/>
                      </a:cubicBezTo>
                      <a:cubicBezTo>
                        <a:pt x="1095" y="1356"/>
                        <a:pt x="1095" y="1356"/>
                        <a:pt x="1095" y="1356"/>
                      </a:cubicBezTo>
                      <a:cubicBezTo>
                        <a:pt x="1095" y="1355"/>
                        <a:pt x="1095" y="1355"/>
                        <a:pt x="1095" y="1355"/>
                      </a:cubicBezTo>
                      <a:cubicBezTo>
                        <a:pt x="1259" y="1520"/>
                        <a:pt x="1259" y="1520"/>
                        <a:pt x="1259" y="1520"/>
                      </a:cubicBezTo>
                      <a:cubicBezTo>
                        <a:pt x="1607" y="1172"/>
                        <a:pt x="1607" y="609"/>
                        <a:pt x="1259" y="261"/>
                      </a:cubicBezTo>
                      <a:cubicBezTo>
                        <a:pt x="1134" y="136"/>
                        <a:pt x="981" y="56"/>
                        <a:pt x="820" y="21"/>
                      </a:cubicBezTo>
                      <a:moveTo>
                        <a:pt x="630" y="0"/>
                      </a:moveTo>
                      <a:cubicBezTo>
                        <a:pt x="626" y="0"/>
                        <a:pt x="623" y="0"/>
                        <a:pt x="620" y="0"/>
                      </a:cubicBezTo>
                      <a:cubicBezTo>
                        <a:pt x="622" y="7"/>
                        <a:pt x="624" y="13"/>
                        <a:pt x="626" y="19"/>
                      </a:cubicBezTo>
                      <a:cubicBezTo>
                        <a:pt x="636" y="13"/>
                        <a:pt x="646" y="7"/>
                        <a:pt x="656" y="1"/>
                      </a:cubicBezTo>
                      <a:cubicBezTo>
                        <a:pt x="647" y="1"/>
                        <a:pt x="638" y="0"/>
                        <a:pt x="63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26"/>
                <p:cNvSpPr>
                  <a:spLocks noEditPoints="1"/>
                </p:cNvSpPr>
                <p:nvPr userDrawn="1"/>
              </p:nvSpPr>
              <p:spPr bwMode="auto">
                <a:xfrm>
                  <a:off x="10475829" y="4025828"/>
                  <a:ext cx="1032288" cy="999884"/>
                </a:xfrm>
                <a:custGeom>
                  <a:avLst/>
                  <a:gdLst>
                    <a:gd name="T0" fmla="*/ 655 w 819"/>
                    <a:gd name="T1" fmla="*/ 637 h 793"/>
                    <a:gd name="T2" fmla="*/ 589 w 819"/>
                    <a:gd name="T3" fmla="*/ 729 h 793"/>
                    <a:gd name="T4" fmla="*/ 589 w 819"/>
                    <a:gd name="T5" fmla="*/ 729 h 793"/>
                    <a:gd name="T6" fmla="*/ 589 w 819"/>
                    <a:gd name="T7" fmla="*/ 729 h 793"/>
                    <a:gd name="T8" fmla="*/ 643 w 819"/>
                    <a:gd name="T9" fmla="*/ 782 h 793"/>
                    <a:gd name="T10" fmla="*/ 700 w 819"/>
                    <a:gd name="T11" fmla="*/ 793 h 793"/>
                    <a:gd name="T12" fmla="*/ 779 w 819"/>
                    <a:gd name="T13" fmla="*/ 668 h 793"/>
                    <a:gd name="T14" fmla="*/ 655 w 819"/>
                    <a:gd name="T15" fmla="*/ 637 h 793"/>
                    <a:gd name="T16" fmla="*/ 172 w 819"/>
                    <a:gd name="T17" fmla="*/ 29 h 793"/>
                    <a:gd name="T18" fmla="*/ 0 w 819"/>
                    <a:gd name="T19" fmla="*/ 140 h 793"/>
                    <a:gd name="T20" fmla="*/ 0 w 819"/>
                    <a:gd name="T21" fmla="*/ 140 h 793"/>
                    <a:gd name="T22" fmla="*/ 0 w 819"/>
                    <a:gd name="T23" fmla="*/ 140 h 793"/>
                    <a:gd name="T24" fmla="*/ 89 w 819"/>
                    <a:gd name="T25" fmla="*/ 228 h 793"/>
                    <a:gd name="T26" fmla="*/ 196 w 819"/>
                    <a:gd name="T27" fmla="*/ 154 h 793"/>
                    <a:gd name="T28" fmla="*/ 172 w 819"/>
                    <a:gd name="T29" fmla="*/ 29 h 793"/>
                    <a:gd name="T30" fmla="*/ 360 w 819"/>
                    <a:gd name="T31" fmla="*/ 0 h 793"/>
                    <a:gd name="T32" fmla="*/ 388 w 819"/>
                    <a:gd name="T33" fmla="*/ 128 h 793"/>
                    <a:gd name="T34" fmla="*/ 589 w 819"/>
                    <a:gd name="T35" fmla="*/ 228 h 793"/>
                    <a:gd name="T36" fmla="*/ 691 w 819"/>
                    <a:gd name="T37" fmla="*/ 448 h 793"/>
                    <a:gd name="T38" fmla="*/ 818 w 819"/>
                    <a:gd name="T39" fmla="*/ 482 h 793"/>
                    <a:gd name="T40" fmla="*/ 678 w 819"/>
                    <a:gd name="T41" fmla="*/ 140 h 793"/>
                    <a:gd name="T42" fmla="*/ 360 w 819"/>
                    <a:gd name="T43" fmla="*/ 0 h 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9" h="793">
                      <a:moveTo>
                        <a:pt x="655" y="637"/>
                      </a:moveTo>
                      <a:cubicBezTo>
                        <a:pt x="638" y="670"/>
                        <a:pt x="616" y="701"/>
                        <a:pt x="589" y="729"/>
                      </a:cubicBezTo>
                      <a:cubicBezTo>
                        <a:pt x="589" y="729"/>
                        <a:pt x="589" y="729"/>
                        <a:pt x="589" y="729"/>
                      </a:cubicBezTo>
                      <a:cubicBezTo>
                        <a:pt x="589" y="729"/>
                        <a:pt x="589" y="729"/>
                        <a:pt x="589" y="729"/>
                      </a:cubicBezTo>
                      <a:cubicBezTo>
                        <a:pt x="643" y="782"/>
                        <a:pt x="643" y="782"/>
                        <a:pt x="643" y="782"/>
                      </a:cubicBezTo>
                      <a:cubicBezTo>
                        <a:pt x="662" y="785"/>
                        <a:pt x="681" y="789"/>
                        <a:pt x="700" y="793"/>
                      </a:cubicBezTo>
                      <a:cubicBezTo>
                        <a:pt x="734" y="755"/>
                        <a:pt x="760" y="713"/>
                        <a:pt x="779" y="668"/>
                      </a:cubicBezTo>
                      <a:cubicBezTo>
                        <a:pt x="736" y="662"/>
                        <a:pt x="695" y="651"/>
                        <a:pt x="655" y="637"/>
                      </a:cubicBezTo>
                      <a:moveTo>
                        <a:pt x="172" y="29"/>
                      </a:moveTo>
                      <a:cubicBezTo>
                        <a:pt x="109" y="52"/>
                        <a:pt x="50" y="89"/>
                        <a:pt x="0" y="140"/>
                      </a:cubicBezTo>
                      <a:cubicBezTo>
                        <a:pt x="0" y="140"/>
                        <a:pt x="0" y="140"/>
                        <a:pt x="0" y="140"/>
                      </a:cubicBezTo>
                      <a:cubicBezTo>
                        <a:pt x="0" y="140"/>
                        <a:pt x="0" y="140"/>
                        <a:pt x="0" y="140"/>
                      </a:cubicBezTo>
                      <a:cubicBezTo>
                        <a:pt x="89" y="228"/>
                        <a:pt x="89" y="228"/>
                        <a:pt x="89" y="228"/>
                      </a:cubicBezTo>
                      <a:cubicBezTo>
                        <a:pt x="121" y="196"/>
                        <a:pt x="157" y="172"/>
                        <a:pt x="196" y="154"/>
                      </a:cubicBezTo>
                      <a:cubicBezTo>
                        <a:pt x="185" y="114"/>
                        <a:pt x="176" y="72"/>
                        <a:pt x="172" y="29"/>
                      </a:cubicBezTo>
                      <a:moveTo>
                        <a:pt x="360" y="0"/>
                      </a:moveTo>
                      <a:cubicBezTo>
                        <a:pt x="364" y="44"/>
                        <a:pt x="373" y="87"/>
                        <a:pt x="388" y="128"/>
                      </a:cubicBezTo>
                      <a:cubicBezTo>
                        <a:pt x="461" y="138"/>
                        <a:pt x="532" y="172"/>
                        <a:pt x="589" y="228"/>
                      </a:cubicBezTo>
                      <a:cubicBezTo>
                        <a:pt x="650" y="290"/>
                        <a:pt x="684" y="368"/>
                        <a:pt x="691" y="448"/>
                      </a:cubicBezTo>
                      <a:cubicBezTo>
                        <a:pt x="731" y="464"/>
                        <a:pt x="774" y="476"/>
                        <a:pt x="818" y="482"/>
                      </a:cubicBezTo>
                      <a:cubicBezTo>
                        <a:pt x="819" y="358"/>
                        <a:pt x="772" y="234"/>
                        <a:pt x="678" y="140"/>
                      </a:cubicBezTo>
                      <a:cubicBezTo>
                        <a:pt x="589" y="51"/>
                        <a:pt x="475" y="5"/>
                        <a:pt x="36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33"/>
                <p:cNvSpPr>
                  <a:spLocks noEditPoints="1"/>
                </p:cNvSpPr>
                <p:nvPr userDrawn="1"/>
              </p:nvSpPr>
              <p:spPr bwMode="auto">
                <a:xfrm>
                  <a:off x="9198971" y="4094493"/>
                  <a:ext cx="1050033" cy="1030745"/>
                </a:xfrm>
                <a:custGeom>
                  <a:avLst/>
                  <a:gdLst>
                    <a:gd name="T0" fmla="*/ 814 w 833"/>
                    <a:gd name="T1" fmla="*/ 416 h 818"/>
                    <a:gd name="T2" fmla="*/ 690 w 833"/>
                    <a:gd name="T3" fmla="*/ 433 h 818"/>
                    <a:gd name="T4" fmla="*/ 589 w 833"/>
                    <a:gd name="T5" fmla="*/ 729 h 818"/>
                    <a:gd name="T6" fmla="*/ 589 w 833"/>
                    <a:gd name="T7" fmla="*/ 730 h 818"/>
                    <a:gd name="T8" fmla="*/ 589 w 833"/>
                    <a:gd name="T9" fmla="*/ 730 h 818"/>
                    <a:gd name="T10" fmla="*/ 678 w 833"/>
                    <a:gd name="T11" fmla="*/ 818 h 818"/>
                    <a:gd name="T12" fmla="*/ 814 w 833"/>
                    <a:gd name="T13" fmla="*/ 416 h 818"/>
                    <a:gd name="T14" fmla="*/ 339 w 833"/>
                    <a:gd name="T15" fmla="*/ 0 h 818"/>
                    <a:gd name="T16" fmla="*/ 0 w 833"/>
                    <a:gd name="T17" fmla="*/ 140 h 818"/>
                    <a:gd name="T18" fmla="*/ 0 w 833"/>
                    <a:gd name="T19" fmla="*/ 141 h 818"/>
                    <a:gd name="T20" fmla="*/ 0 w 833"/>
                    <a:gd name="T21" fmla="*/ 140 h 818"/>
                    <a:gd name="T22" fmla="*/ 89 w 833"/>
                    <a:gd name="T23" fmla="*/ 229 h 818"/>
                    <a:gd name="T24" fmla="*/ 339 w 833"/>
                    <a:gd name="T25" fmla="*/ 125 h 818"/>
                    <a:gd name="T26" fmla="*/ 589 w 833"/>
                    <a:gd name="T27" fmla="*/ 229 h 818"/>
                    <a:gd name="T28" fmla="*/ 614 w 833"/>
                    <a:gd name="T29" fmla="*/ 257 h 818"/>
                    <a:gd name="T30" fmla="*/ 748 w 833"/>
                    <a:gd name="T31" fmla="*/ 230 h 818"/>
                    <a:gd name="T32" fmla="*/ 678 w 833"/>
                    <a:gd name="T33" fmla="*/ 140 h 818"/>
                    <a:gd name="T34" fmla="*/ 598 w 833"/>
                    <a:gd name="T35" fmla="*/ 76 h 818"/>
                    <a:gd name="T36" fmla="*/ 543 w 833"/>
                    <a:gd name="T37" fmla="*/ 45 h 818"/>
                    <a:gd name="T38" fmla="*/ 339 w 833"/>
                    <a:gd name="T39" fmla="*/ 0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3" h="818">
                      <a:moveTo>
                        <a:pt x="814" y="416"/>
                      </a:moveTo>
                      <a:cubicBezTo>
                        <a:pt x="772" y="417"/>
                        <a:pt x="730" y="423"/>
                        <a:pt x="690" y="433"/>
                      </a:cubicBezTo>
                      <a:cubicBezTo>
                        <a:pt x="703" y="538"/>
                        <a:pt x="670" y="649"/>
                        <a:pt x="589" y="729"/>
                      </a:cubicBezTo>
                      <a:cubicBezTo>
                        <a:pt x="589" y="730"/>
                        <a:pt x="589" y="730"/>
                        <a:pt x="589" y="730"/>
                      </a:cubicBezTo>
                      <a:cubicBezTo>
                        <a:pt x="589" y="730"/>
                        <a:pt x="589" y="730"/>
                        <a:pt x="589" y="730"/>
                      </a:cubicBezTo>
                      <a:cubicBezTo>
                        <a:pt x="678" y="818"/>
                        <a:pt x="678" y="818"/>
                        <a:pt x="678" y="818"/>
                      </a:cubicBezTo>
                      <a:cubicBezTo>
                        <a:pt x="787" y="709"/>
                        <a:pt x="833" y="559"/>
                        <a:pt x="814" y="416"/>
                      </a:cubicBezTo>
                      <a:moveTo>
                        <a:pt x="339" y="0"/>
                      </a:moveTo>
                      <a:cubicBezTo>
                        <a:pt x="216" y="0"/>
                        <a:pt x="93" y="47"/>
                        <a:pt x="0" y="140"/>
                      </a:cubicBezTo>
                      <a:cubicBezTo>
                        <a:pt x="0" y="141"/>
                        <a:pt x="0" y="141"/>
                        <a:pt x="0" y="141"/>
                      </a:cubicBezTo>
                      <a:cubicBezTo>
                        <a:pt x="0" y="141"/>
                        <a:pt x="0" y="140"/>
                        <a:pt x="0" y="140"/>
                      </a:cubicBezTo>
                      <a:cubicBezTo>
                        <a:pt x="89" y="229"/>
                        <a:pt x="89" y="229"/>
                        <a:pt x="89" y="229"/>
                      </a:cubicBezTo>
                      <a:cubicBezTo>
                        <a:pt x="158" y="160"/>
                        <a:pt x="248" y="125"/>
                        <a:pt x="339" y="125"/>
                      </a:cubicBezTo>
                      <a:cubicBezTo>
                        <a:pt x="429" y="125"/>
                        <a:pt x="520" y="160"/>
                        <a:pt x="589" y="229"/>
                      </a:cubicBezTo>
                      <a:cubicBezTo>
                        <a:pt x="598" y="238"/>
                        <a:pt x="606" y="247"/>
                        <a:pt x="614" y="257"/>
                      </a:cubicBezTo>
                      <a:cubicBezTo>
                        <a:pt x="658" y="244"/>
                        <a:pt x="703" y="235"/>
                        <a:pt x="748" y="230"/>
                      </a:cubicBezTo>
                      <a:cubicBezTo>
                        <a:pt x="729" y="198"/>
                        <a:pt x="705" y="168"/>
                        <a:pt x="678" y="140"/>
                      </a:cubicBezTo>
                      <a:cubicBezTo>
                        <a:pt x="653" y="116"/>
                        <a:pt x="626" y="94"/>
                        <a:pt x="598" y="76"/>
                      </a:cubicBezTo>
                      <a:cubicBezTo>
                        <a:pt x="579" y="68"/>
                        <a:pt x="560" y="57"/>
                        <a:pt x="543" y="45"/>
                      </a:cubicBezTo>
                      <a:cubicBezTo>
                        <a:pt x="478" y="15"/>
                        <a:pt x="409" y="0"/>
                        <a:pt x="339"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40"/>
                <p:cNvSpPr>
                  <a:spLocks/>
                </p:cNvSpPr>
                <p:nvPr userDrawn="1"/>
              </p:nvSpPr>
              <p:spPr bwMode="auto">
                <a:xfrm>
                  <a:off x="8290897" y="5851234"/>
                  <a:ext cx="184392" cy="280060"/>
                </a:xfrm>
                <a:custGeom>
                  <a:avLst/>
                  <a:gdLst>
                    <a:gd name="T0" fmla="*/ 144 w 146"/>
                    <a:gd name="T1" fmla="*/ 0 h 222"/>
                    <a:gd name="T2" fmla="*/ 59 w 146"/>
                    <a:gd name="T3" fmla="*/ 49 h 222"/>
                    <a:gd name="T4" fmla="*/ 0 w 146"/>
                    <a:gd name="T5" fmla="*/ 166 h 222"/>
                    <a:gd name="T6" fmla="*/ 0 w 146"/>
                    <a:gd name="T7" fmla="*/ 166 h 222"/>
                    <a:gd name="T8" fmla="*/ 0 w 146"/>
                    <a:gd name="T9" fmla="*/ 166 h 222"/>
                    <a:gd name="T10" fmla="*/ 59 w 146"/>
                    <a:gd name="T11" fmla="*/ 222 h 222"/>
                    <a:gd name="T12" fmla="*/ 144 w 146"/>
                    <a:gd name="T13" fmla="*/ 0 h 222"/>
                  </a:gdLst>
                  <a:ahLst/>
                  <a:cxnLst>
                    <a:cxn ang="0">
                      <a:pos x="T0" y="T1"/>
                    </a:cxn>
                    <a:cxn ang="0">
                      <a:pos x="T2" y="T3"/>
                    </a:cxn>
                    <a:cxn ang="0">
                      <a:pos x="T4" y="T5"/>
                    </a:cxn>
                    <a:cxn ang="0">
                      <a:pos x="T6" y="T7"/>
                    </a:cxn>
                    <a:cxn ang="0">
                      <a:pos x="T8" y="T9"/>
                    </a:cxn>
                    <a:cxn ang="0">
                      <a:pos x="T10" y="T11"/>
                    </a:cxn>
                    <a:cxn ang="0">
                      <a:pos x="T12" y="T13"/>
                    </a:cxn>
                  </a:cxnLst>
                  <a:rect l="0" t="0" r="r" b="b"/>
                  <a:pathLst>
                    <a:path w="146" h="222">
                      <a:moveTo>
                        <a:pt x="144" y="0"/>
                      </a:moveTo>
                      <a:cubicBezTo>
                        <a:pt x="115" y="15"/>
                        <a:pt x="87" y="31"/>
                        <a:pt x="59" y="49"/>
                      </a:cubicBezTo>
                      <a:cubicBezTo>
                        <a:pt x="52" y="92"/>
                        <a:pt x="32" y="132"/>
                        <a:pt x="0" y="166"/>
                      </a:cubicBezTo>
                      <a:cubicBezTo>
                        <a:pt x="0" y="166"/>
                        <a:pt x="0" y="166"/>
                        <a:pt x="0" y="166"/>
                      </a:cubicBezTo>
                      <a:cubicBezTo>
                        <a:pt x="0" y="166"/>
                        <a:pt x="0" y="166"/>
                        <a:pt x="0" y="166"/>
                      </a:cubicBezTo>
                      <a:cubicBezTo>
                        <a:pt x="59" y="222"/>
                        <a:pt x="59" y="222"/>
                        <a:pt x="59" y="222"/>
                      </a:cubicBezTo>
                      <a:cubicBezTo>
                        <a:pt x="118" y="160"/>
                        <a:pt x="146" y="80"/>
                        <a:pt x="144"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44"/>
                <p:cNvSpPr>
                  <a:spLocks/>
                </p:cNvSpPr>
                <p:nvPr userDrawn="1"/>
              </p:nvSpPr>
              <p:spPr bwMode="auto">
                <a:xfrm>
                  <a:off x="8874934" y="5761738"/>
                  <a:ext cx="304749" cy="278517"/>
                </a:xfrm>
                <a:custGeom>
                  <a:avLst/>
                  <a:gdLst>
                    <a:gd name="T0" fmla="*/ 53 w 242"/>
                    <a:gd name="T1" fmla="*/ 0 h 221"/>
                    <a:gd name="T2" fmla="*/ 0 w 242"/>
                    <a:gd name="T3" fmla="*/ 188 h 221"/>
                    <a:gd name="T4" fmla="*/ 186 w 242"/>
                    <a:gd name="T5" fmla="*/ 221 h 221"/>
                    <a:gd name="T6" fmla="*/ 242 w 242"/>
                    <a:gd name="T7" fmla="*/ 39 h 221"/>
                    <a:gd name="T8" fmla="*/ 53 w 242"/>
                    <a:gd name="T9" fmla="*/ 0 h 221"/>
                  </a:gdLst>
                  <a:ahLst/>
                  <a:cxnLst>
                    <a:cxn ang="0">
                      <a:pos x="T0" y="T1"/>
                    </a:cxn>
                    <a:cxn ang="0">
                      <a:pos x="T2" y="T3"/>
                    </a:cxn>
                    <a:cxn ang="0">
                      <a:pos x="T4" y="T5"/>
                    </a:cxn>
                    <a:cxn ang="0">
                      <a:pos x="T6" y="T7"/>
                    </a:cxn>
                    <a:cxn ang="0">
                      <a:pos x="T8" y="T9"/>
                    </a:cxn>
                  </a:cxnLst>
                  <a:rect l="0" t="0" r="r" b="b"/>
                  <a:pathLst>
                    <a:path w="242" h="221">
                      <a:moveTo>
                        <a:pt x="53" y="0"/>
                      </a:moveTo>
                      <a:cubicBezTo>
                        <a:pt x="27" y="60"/>
                        <a:pt x="9" y="124"/>
                        <a:pt x="0" y="188"/>
                      </a:cubicBezTo>
                      <a:cubicBezTo>
                        <a:pt x="66" y="188"/>
                        <a:pt x="128" y="200"/>
                        <a:pt x="186" y="221"/>
                      </a:cubicBezTo>
                      <a:cubicBezTo>
                        <a:pt x="194" y="158"/>
                        <a:pt x="212" y="97"/>
                        <a:pt x="242" y="39"/>
                      </a:cubicBezTo>
                      <a:cubicBezTo>
                        <a:pt x="182" y="18"/>
                        <a:pt x="119" y="5"/>
                        <a:pt x="53"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45"/>
                <p:cNvSpPr>
                  <a:spLocks noEditPoints="1"/>
                </p:cNvSpPr>
                <p:nvPr userDrawn="1"/>
              </p:nvSpPr>
              <p:spPr bwMode="auto">
                <a:xfrm>
                  <a:off x="8909652" y="6380493"/>
                  <a:ext cx="1373298" cy="648073"/>
                </a:xfrm>
                <a:custGeom>
                  <a:avLst/>
                  <a:gdLst>
                    <a:gd name="T0" fmla="*/ 979 w 1089"/>
                    <a:gd name="T1" fmla="*/ 236 h 514"/>
                    <a:gd name="T2" fmla="*/ 693 w 1089"/>
                    <a:gd name="T3" fmla="*/ 325 h 514"/>
                    <a:gd name="T4" fmla="*/ 643 w 1089"/>
                    <a:gd name="T5" fmla="*/ 513 h 514"/>
                    <a:gd name="T6" fmla="*/ 685 w 1089"/>
                    <a:gd name="T7" fmla="*/ 514 h 514"/>
                    <a:gd name="T8" fmla="*/ 1089 w 1089"/>
                    <a:gd name="T9" fmla="*/ 389 h 514"/>
                    <a:gd name="T10" fmla="*/ 979 w 1089"/>
                    <a:gd name="T11" fmla="*/ 236 h 514"/>
                    <a:gd name="T12" fmla="*/ 195 w 1089"/>
                    <a:gd name="T13" fmla="*/ 0 h 514"/>
                    <a:gd name="T14" fmla="*/ 68 w 1089"/>
                    <a:gd name="T15" fmla="*/ 21 h 514"/>
                    <a:gd name="T16" fmla="*/ 0 w 1089"/>
                    <a:gd name="T17" fmla="*/ 15 h 514"/>
                    <a:gd name="T18" fmla="*/ 176 w 1089"/>
                    <a:gd name="T19" fmla="*/ 303 h 514"/>
                    <a:gd name="T20" fmla="*/ 451 w 1089"/>
                    <a:gd name="T21" fmla="*/ 475 h 514"/>
                    <a:gd name="T22" fmla="*/ 505 w 1089"/>
                    <a:gd name="T23" fmla="*/ 294 h 514"/>
                    <a:gd name="T24" fmla="*/ 309 w 1089"/>
                    <a:gd name="T25" fmla="*/ 170 h 514"/>
                    <a:gd name="T26" fmla="*/ 195 w 1089"/>
                    <a:gd name="T27"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9" h="514">
                      <a:moveTo>
                        <a:pt x="979" y="236"/>
                      </a:moveTo>
                      <a:cubicBezTo>
                        <a:pt x="892" y="294"/>
                        <a:pt x="793" y="324"/>
                        <a:pt x="693" y="325"/>
                      </a:cubicBezTo>
                      <a:cubicBezTo>
                        <a:pt x="684" y="391"/>
                        <a:pt x="667" y="454"/>
                        <a:pt x="643" y="513"/>
                      </a:cubicBezTo>
                      <a:cubicBezTo>
                        <a:pt x="657" y="513"/>
                        <a:pt x="671" y="514"/>
                        <a:pt x="685" y="514"/>
                      </a:cubicBezTo>
                      <a:cubicBezTo>
                        <a:pt x="826" y="514"/>
                        <a:pt x="968" y="472"/>
                        <a:pt x="1089" y="389"/>
                      </a:cubicBezTo>
                      <a:cubicBezTo>
                        <a:pt x="1047" y="341"/>
                        <a:pt x="1010" y="290"/>
                        <a:pt x="979" y="236"/>
                      </a:cubicBezTo>
                      <a:moveTo>
                        <a:pt x="195" y="0"/>
                      </a:moveTo>
                      <a:cubicBezTo>
                        <a:pt x="154" y="14"/>
                        <a:pt x="111" y="21"/>
                        <a:pt x="68" y="21"/>
                      </a:cubicBezTo>
                      <a:cubicBezTo>
                        <a:pt x="45" y="21"/>
                        <a:pt x="23" y="19"/>
                        <a:pt x="0" y="15"/>
                      </a:cubicBezTo>
                      <a:cubicBezTo>
                        <a:pt x="34" y="120"/>
                        <a:pt x="92" y="219"/>
                        <a:pt x="176" y="303"/>
                      </a:cubicBezTo>
                      <a:cubicBezTo>
                        <a:pt x="256" y="383"/>
                        <a:pt x="350" y="440"/>
                        <a:pt x="451" y="475"/>
                      </a:cubicBezTo>
                      <a:cubicBezTo>
                        <a:pt x="479" y="419"/>
                        <a:pt x="498" y="359"/>
                        <a:pt x="505" y="294"/>
                      </a:cubicBezTo>
                      <a:cubicBezTo>
                        <a:pt x="433" y="269"/>
                        <a:pt x="367" y="227"/>
                        <a:pt x="309" y="170"/>
                      </a:cubicBezTo>
                      <a:cubicBezTo>
                        <a:pt x="259" y="120"/>
                        <a:pt x="221" y="62"/>
                        <a:pt x="195"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49"/>
                <p:cNvSpPr>
                  <a:spLocks/>
                </p:cNvSpPr>
                <p:nvPr userDrawn="1"/>
              </p:nvSpPr>
              <p:spPr bwMode="auto">
                <a:xfrm>
                  <a:off x="9323185" y="5274912"/>
                  <a:ext cx="265401" cy="311692"/>
                </a:xfrm>
                <a:custGeom>
                  <a:avLst/>
                  <a:gdLst>
                    <a:gd name="T0" fmla="*/ 98 w 210"/>
                    <a:gd name="T1" fmla="*/ 0 h 247"/>
                    <a:gd name="T2" fmla="*/ 0 w 210"/>
                    <a:gd name="T3" fmla="*/ 47 h 247"/>
                    <a:gd name="T4" fmla="*/ 38 w 210"/>
                    <a:gd name="T5" fmla="*/ 247 h 247"/>
                    <a:gd name="T6" fmla="*/ 210 w 210"/>
                    <a:gd name="T7" fmla="*/ 161 h 247"/>
                    <a:gd name="T8" fmla="*/ 190 w 210"/>
                    <a:gd name="T9" fmla="*/ 19 h 247"/>
                    <a:gd name="T10" fmla="*/ 98 w 210"/>
                    <a:gd name="T11" fmla="*/ 0 h 247"/>
                  </a:gdLst>
                  <a:ahLst/>
                  <a:cxnLst>
                    <a:cxn ang="0">
                      <a:pos x="T0" y="T1"/>
                    </a:cxn>
                    <a:cxn ang="0">
                      <a:pos x="T2" y="T3"/>
                    </a:cxn>
                    <a:cxn ang="0">
                      <a:pos x="T4" y="T5"/>
                    </a:cxn>
                    <a:cxn ang="0">
                      <a:pos x="T6" y="T7"/>
                    </a:cxn>
                    <a:cxn ang="0">
                      <a:pos x="T8" y="T9"/>
                    </a:cxn>
                    <a:cxn ang="0">
                      <a:pos x="T10" y="T11"/>
                    </a:cxn>
                  </a:cxnLst>
                  <a:rect l="0" t="0" r="r" b="b"/>
                  <a:pathLst>
                    <a:path w="210" h="247">
                      <a:moveTo>
                        <a:pt x="98" y="0"/>
                      </a:moveTo>
                      <a:cubicBezTo>
                        <a:pt x="65" y="13"/>
                        <a:pt x="32" y="29"/>
                        <a:pt x="0" y="47"/>
                      </a:cubicBezTo>
                      <a:cubicBezTo>
                        <a:pt x="3" y="114"/>
                        <a:pt x="16" y="182"/>
                        <a:pt x="38" y="247"/>
                      </a:cubicBezTo>
                      <a:cubicBezTo>
                        <a:pt x="91" y="207"/>
                        <a:pt x="149" y="179"/>
                        <a:pt x="210" y="161"/>
                      </a:cubicBezTo>
                      <a:cubicBezTo>
                        <a:pt x="197" y="115"/>
                        <a:pt x="190" y="67"/>
                        <a:pt x="190" y="19"/>
                      </a:cubicBezTo>
                      <a:cubicBezTo>
                        <a:pt x="159" y="16"/>
                        <a:pt x="128" y="10"/>
                        <a:pt x="98"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72"/>
                <p:cNvSpPr>
                  <a:spLocks noEditPoints="1"/>
                </p:cNvSpPr>
                <p:nvPr userDrawn="1"/>
              </p:nvSpPr>
              <p:spPr bwMode="auto">
                <a:xfrm>
                  <a:off x="9360217" y="2252886"/>
                  <a:ext cx="620298" cy="633414"/>
                </a:xfrm>
                <a:custGeom>
                  <a:avLst/>
                  <a:gdLst>
                    <a:gd name="T0" fmla="*/ 55 w 492"/>
                    <a:gd name="T1" fmla="*/ 362 h 503"/>
                    <a:gd name="T2" fmla="*/ 54 w 492"/>
                    <a:gd name="T3" fmla="*/ 362 h 503"/>
                    <a:gd name="T4" fmla="*/ 54 w 492"/>
                    <a:gd name="T5" fmla="*/ 363 h 503"/>
                    <a:gd name="T6" fmla="*/ 0 w 492"/>
                    <a:gd name="T7" fmla="*/ 417 h 503"/>
                    <a:gd name="T8" fmla="*/ 200 w 492"/>
                    <a:gd name="T9" fmla="*/ 503 h 503"/>
                    <a:gd name="T10" fmla="*/ 227 w 492"/>
                    <a:gd name="T11" fmla="*/ 425 h 503"/>
                    <a:gd name="T12" fmla="*/ 208 w 492"/>
                    <a:gd name="T13" fmla="*/ 426 h 503"/>
                    <a:gd name="T14" fmla="*/ 55 w 492"/>
                    <a:gd name="T15" fmla="*/ 362 h 503"/>
                    <a:gd name="T16" fmla="*/ 475 w 492"/>
                    <a:gd name="T17" fmla="*/ 333 h 503"/>
                    <a:gd name="T18" fmla="*/ 394 w 492"/>
                    <a:gd name="T19" fmla="*/ 437 h 503"/>
                    <a:gd name="T20" fmla="*/ 417 w 492"/>
                    <a:gd name="T21" fmla="*/ 417 h 503"/>
                    <a:gd name="T22" fmla="*/ 475 w 492"/>
                    <a:gd name="T23" fmla="*/ 333 h 503"/>
                    <a:gd name="T24" fmla="*/ 417 w 492"/>
                    <a:gd name="T25" fmla="*/ 0 h 503"/>
                    <a:gd name="T26" fmla="*/ 416 w 492"/>
                    <a:gd name="T27" fmla="*/ 1 h 503"/>
                    <a:gd name="T28" fmla="*/ 416 w 492"/>
                    <a:gd name="T29" fmla="*/ 1 h 503"/>
                    <a:gd name="T30" fmla="*/ 362 w 492"/>
                    <a:gd name="T31" fmla="*/ 55 h 503"/>
                    <a:gd name="T32" fmla="*/ 423 w 492"/>
                    <a:gd name="T33" fmla="*/ 174 h 503"/>
                    <a:gd name="T34" fmla="*/ 492 w 492"/>
                    <a:gd name="T35" fmla="*/ 129 h 503"/>
                    <a:gd name="T36" fmla="*/ 417 w 492"/>
                    <a:gd name="T37" fmla="*/ 0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2" h="503">
                      <a:moveTo>
                        <a:pt x="55" y="362"/>
                      </a:moveTo>
                      <a:cubicBezTo>
                        <a:pt x="54" y="362"/>
                        <a:pt x="54" y="362"/>
                        <a:pt x="54" y="362"/>
                      </a:cubicBezTo>
                      <a:cubicBezTo>
                        <a:pt x="54" y="363"/>
                        <a:pt x="54" y="363"/>
                        <a:pt x="54" y="363"/>
                      </a:cubicBezTo>
                      <a:cubicBezTo>
                        <a:pt x="0" y="417"/>
                        <a:pt x="0" y="417"/>
                        <a:pt x="0" y="417"/>
                      </a:cubicBezTo>
                      <a:cubicBezTo>
                        <a:pt x="56" y="472"/>
                        <a:pt x="128" y="501"/>
                        <a:pt x="200" y="503"/>
                      </a:cubicBezTo>
                      <a:cubicBezTo>
                        <a:pt x="207" y="476"/>
                        <a:pt x="216" y="450"/>
                        <a:pt x="227" y="425"/>
                      </a:cubicBezTo>
                      <a:cubicBezTo>
                        <a:pt x="220" y="426"/>
                        <a:pt x="214" y="426"/>
                        <a:pt x="208" y="426"/>
                      </a:cubicBezTo>
                      <a:cubicBezTo>
                        <a:pt x="153" y="426"/>
                        <a:pt x="97" y="405"/>
                        <a:pt x="55" y="362"/>
                      </a:cubicBezTo>
                      <a:moveTo>
                        <a:pt x="475" y="333"/>
                      </a:moveTo>
                      <a:cubicBezTo>
                        <a:pt x="443" y="364"/>
                        <a:pt x="416" y="399"/>
                        <a:pt x="394" y="437"/>
                      </a:cubicBezTo>
                      <a:cubicBezTo>
                        <a:pt x="402" y="431"/>
                        <a:pt x="409" y="424"/>
                        <a:pt x="417" y="417"/>
                      </a:cubicBezTo>
                      <a:cubicBezTo>
                        <a:pt x="441" y="392"/>
                        <a:pt x="461" y="364"/>
                        <a:pt x="475" y="333"/>
                      </a:cubicBezTo>
                      <a:moveTo>
                        <a:pt x="417" y="0"/>
                      </a:moveTo>
                      <a:cubicBezTo>
                        <a:pt x="416" y="1"/>
                        <a:pt x="416" y="1"/>
                        <a:pt x="416" y="1"/>
                      </a:cubicBezTo>
                      <a:cubicBezTo>
                        <a:pt x="416" y="1"/>
                        <a:pt x="416" y="1"/>
                        <a:pt x="416" y="1"/>
                      </a:cubicBezTo>
                      <a:cubicBezTo>
                        <a:pt x="362" y="55"/>
                        <a:pt x="362" y="55"/>
                        <a:pt x="362" y="55"/>
                      </a:cubicBezTo>
                      <a:cubicBezTo>
                        <a:pt x="396" y="88"/>
                        <a:pt x="416" y="130"/>
                        <a:pt x="423" y="174"/>
                      </a:cubicBezTo>
                      <a:cubicBezTo>
                        <a:pt x="445" y="157"/>
                        <a:pt x="468" y="142"/>
                        <a:pt x="492" y="129"/>
                      </a:cubicBezTo>
                      <a:cubicBezTo>
                        <a:pt x="479" y="82"/>
                        <a:pt x="454" y="37"/>
                        <a:pt x="41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75"/>
                <p:cNvSpPr>
                  <a:spLocks/>
                </p:cNvSpPr>
                <p:nvPr userDrawn="1"/>
              </p:nvSpPr>
              <p:spPr bwMode="auto">
                <a:xfrm>
                  <a:off x="11074525" y="2205052"/>
                  <a:ext cx="855611" cy="810091"/>
                </a:xfrm>
                <a:custGeom>
                  <a:avLst/>
                  <a:gdLst>
                    <a:gd name="T0" fmla="*/ 532 w 679"/>
                    <a:gd name="T1" fmla="*/ 0 h 643"/>
                    <a:gd name="T2" fmla="*/ 532 w 679"/>
                    <a:gd name="T3" fmla="*/ 0 h 643"/>
                    <a:gd name="T4" fmla="*/ 532 w 679"/>
                    <a:gd name="T5" fmla="*/ 0 h 643"/>
                    <a:gd name="T6" fmla="*/ 463 w 679"/>
                    <a:gd name="T7" fmla="*/ 70 h 643"/>
                    <a:gd name="T8" fmla="*/ 463 w 679"/>
                    <a:gd name="T9" fmla="*/ 463 h 643"/>
                    <a:gd name="T10" fmla="*/ 266 w 679"/>
                    <a:gd name="T11" fmla="*/ 544 h 643"/>
                    <a:gd name="T12" fmla="*/ 69 w 679"/>
                    <a:gd name="T13" fmla="*/ 463 h 643"/>
                    <a:gd name="T14" fmla="*/ 69 w 679"/>
                    <a:gd name="T15" fmla="*/ 463 h 643"/>
                    <a:gd name="T16" fmla="*/ 69 w 679"/>
                    <a:gd name="T17" fmla="*/ 463 h 643"/>
                    <a:gd name="T18" fmla="*/ 0 w 679"/>
                    <a:gd name="T19" fmla="*/ 533 h 643"/>
                    <a:gd name="T20" fmla="*/ 266 w 679"/>
                    <a:gd name="T21" fmla="*/ 643 h 643"/>
                    <a:gd name="T22" fmla="*/ 532 w 679"/>
                    <a:gd name="T23" fmla="*/ 533 h 643"/>
                    <a:gd name="T24" fmla="*/ 532 w 679"/>
                    <a:gd name="T25" fmla="*/ 0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9" h="643">
                      <a:moveTo>
                        <a:pt x="532" y="0"/>
                      </a:moveTo>
                      <a:cubicBezTo>
                        <a:pt x="532" y="0"/>
                        <a:pt x="532" y="0"/>
                        <a:pt x="532" y="0"/>
                      </a:cubicBezTo>
                      <a:cubicBezTo>
                        <a:pt x="532" y="0"/>
                        <a:pt x="532" y="0"/>
                        <a:pt x="532" y="0"/>
                      </a:cubicBezTo>
                      <a:cubicBezTo>
                        <a:pt x="463" y="70"/>
                        <a:pt x="463" y="70"/>
                        <a:pt x="463" y="70"/>
                      </a:cubicBezTo>
                      <a:cubicBezTo>
                        <a:pt x="571" y="178"/>
                        <a:pt x="571" y="354"/>
                        <a:pt x="463" y="463"/>
                      </a:cubicBezTo>
                      <a:cubicBezTo>
                        <a:pt x="408" y="517"/>
                        <a:pt x="337" y="544"/>
                        <a:pt x="266" y="544"/>
                      </a:cubicBezTo>
                      <a:cubicBezTo>
                        <a:pt x="195" y="544"/>
                        <a:pt x="124" y="517"/>
                        <a:pt x="69" y="463"/>
                      </a:cubicBezTo>
                      <a:cubicBezTo>
                        <a:pt x="69" y="463"/>
                        <a:pt x="69" y="463"/>
                        <a:pt x="69" y="463"/>
                      </a:cubicBezTo>
                      <a:cubicBezTo>
                        <a:pt x="69" y="463"/>
                        <a:pt x="69" y="463"/>
                        <a:pt x="69" y="463"/>
                      </a:cubicBezTo>
                      <a:cubicBezTo>
                        <a:pt x="0" y="533"/>
                        <a:pt x="0" y="533"/>
                        <a:pt x="0" y="533"/>
                      </a:cubicBezTo>
                      <a:cubicBezTo>
                        <a:pt x="73" y="606"/>
                        <a:pt x="170" y="643"/>
                        <a:pt x="266" y="643"/>
                      </a:cubicBezTo>
                      <a:cubicBezTo>
                        <a:pt x="362" y="643"/>
                        <a:pt x="459" y="606"/>
                        <a:pt x="532" y="533"/>
                      </a:cubicBezTo>
                      <a:cubicBezTo>
                        <a:pt x="679" y="386"/>
                        <a:pt x="679" y="147"/>
                        <a:pt x="532"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91"/>
                <p:cNvSpPr>
                  <a:spLocks/>
                </p:cNvSpPr>
                <p:nvPr userDrawn="1"/>
              </p:nvSpPr>
              <p:spPr bwMode="auto">
                <a:xfrm>
                  <a:off x="12022717" y="3186419"/>
                  <a:ext cx="306292" cy="300120"/>
                </a:xfrm>
                <a:custGeom>
                  <a:avLst/>
                  <a:gdLst>
                    <a:gd name="T0" fmla="*/ 47 w 243"/>
                    <a:gd name="T1" fmla="*/ 0 h 238"/>
                    <a:gd name="T2" fmla="*/ 0 w 243"/>
                    <a:gd name="T3" fmla="*/ 51 h 238"/>
                    <a:gd name="T4" fmla="*/ 1 w 243"/>
                    <a:gd name="T5" fmla="*/ 52 h 238"/>
                    <a:gd name="T6" fmla="*/ 1 w 243"/>
                    <a:gd name="T7" fmla="*/ 52 h 238"/>
                    <a:gd name="T8" fmla="*/ 187 w 243"/>
                    <a:gd name="T9" fmla="*/ 238 h 238"/>
                    <a:gd name="T10" fmla="*/ 243 w 243"/>
                    <a:gd name="T11" fmla="*/ 177 h 238"/>
                    <a:gd name="T12" fmla="*/ 47 w 243"/>
                    <a:gd name="T13" fmla="*/ 0 h 238"/>
                  </a:gdLst>
                  <a:ahLst/>
                  <a:cxnLst>
                    <a:cxn ang="0">
                      <a:pos x="T0" y="T1"/>
                    </a:cxn>
                    <a:cxn ang="0">
                      <a:pos x="T2" y="T3"/>
                    </a:cxn>
                    <a:cxn ang="0">
                      <a:pos x="T4" y="T5"/>
                    </a:cxn>
                    <a:cxn ang="0">
                      <a:pos x="T6" y="T7"/>
                    </a:cxn>
                    <a:cxn ang="0">
                      <a:pos x="T8" y="T9"/>
                    </a:cxn>
                    <a:cxn ang="0">
                      <a:pos x="T10" y="T11"/>
                    </a:cxn>
                    <a:cxn ang="0">
                      <a:pos x="T12" y="T13"/>
                    </a:cxn>
                  </a:cxnLst>
                  <a:rect l="0" t="0" r="r" b="b"/>
                  <a:pathLst>
                    <a:path w="243" h="238">
                      <a:moveTo>
                        <a:pt x="47" y="0"/>
                      </a:moveTo>
                      <a:cubicBezTo>
                        <a:pt x="33" y="18"/>
                        <a:pt x="17" y="35"/>
                        <a:pt x="0" y="51"/>
                      </a:cubicBezTo>
                      <a:cubicBezTo>
                        <a:pt x="1" y="52"/>
                        <a:pt x="1" y="52"/>
                        <a:pt x="1" y="52"/>
                      </a:cubicBezTo>
                      <a:cubicBezTo>
                        <a:pt x="1" y="52"/>
                        <a:pt x="1" y="52"/>
                        <a:pt x="1" y="52"/>
                      </a:cubicBezTo>
                      <a:cubicBezTo>
                        <a:pt x="187" y="238"/>
                        <a:pt x="187" y="238"/>
                        <a:pt x="187" y="238"/>
                      </a:cubicBezTo>
                      <a:cubicBezTo>
                        <a:pt x="206" y="218"/>
                        <a:pt x="225" y="198"/>
                        <a:pt x="243" y="177"/>
                      </a:cubicBezTo>
                      <a:cubicBezTo>
                        <a:pt x="189" y="107"/>
                        <a:pt x="123" y="47"/>
                        <a:pt x="4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94"/>
                <p:cNvSpPr>
                  <a:spLocks noEditPoints="1"/>
                </p:cNvSpPr>
                <p:nvPr userDrawn="1"/>
              </p:nvSpPr>
              <p:spPr bwMode="auto">
                <a:xfrm>
                  <a:off x="10340814" y="2323094"/>
                  <a:ext cx="544690" cy="1366354"/>
                </a:xfrm>
                <a:custGeom>
                  <a:avLst/>
                  <a:gdLst>
                    <a:gd name="T0" fmla="*/ 381 w 432"/>
                    <a:gd name="T1" fmla="*/ 818 h 1084"/>
                    <a:gd name="T2" fmla="*/ 182 w 432"/>
                    <a:gd name="T3" fmla="*/ 998 h 1084"/>
                    <a:gd name="T4" fmla="*/ 308 w 432"/>
                    <a:gd name="T5" fmla="*/ 1084 h 1084"/>
                    <a:gd name="T6" fmla="*/ 432 w 432"/>
                    <a:gd name="T7" fmla="*/ 851 h 1084"/>
                    <a:gd name="T8" fmla="*/ 381 w 432"/>
                    <a:gd name="T9" fmla="*/ 818 h 1084"/>
                    <a:gd name="T10" fmla="*/ 0 w 432"/>
                    <a:gd name="T11" fmla="*/ 0 h 1084"/>
                    <a:gd name="T12" fmla="*/ 0 w 432"/>
                    <a:gd name="T13" fmla="*/ 0 h 1084"/>
                    <a:gd name="T14" fmla="*/ 0 w 432"/>
                    <a:gd name="T15" fmla="*/ 0 h 1084"/>
                    <a:gd name="T16" fmla="*/ 0 w 432"/>
                    <a:gd name="T17" fmla="*/ 156 h 1084"/>
                    <a:gd name="T18" fmla="*/ 69 w 432"/>
                    <a:gd name="T19" fmla="*/ 161 h 1084"/>
                    <a:gd name="T20" fmla="*/ 96 w 432"/>
                    <a:gd name="T21" fmla="*/ 7 h 1084"/>
                    <a:gd name="T22" fmla="*/ 0 w 432"/>
                    <a:gd name="T23" fmla="*/ 0 h 1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2" h="1084">
                      <a:moveTo>
                        <a:pt x="381" y="818"/>
                      </a:moveTo>
                      <a:cubicBezTo>
                        <a:pt x="335" y="897"/>
                        <a:pt x="265" y="960"/>
                        <a:pt x="182" y="998"/>
                      </a:cubicBezTo>
                      <a:cubicBezTo>
                        <a:pt x="222" y="1030"/>
                        <a:pt x="264" y="1059"/>
                        <a:pt x="308" y="1084"/>
                      </a:cubicBezTo>
                      <a:cubicBezTo>
                        <a:pt x="335" y="998"/>
                        <a:pt x="377" y="920"/>
                        <a:pt x="432" y="851"/>
                      </a:cubicBezTo>
                      <a:cubicBezTo>
                        <a:pt x="414" y="841"/>
                        <a:pt x="398" y="830"/>
                        <a:pt x="381" y="818"/>
                      </a:cubicBezTo>
                      <a:moveTo>
                        <a:pt x="0" y="0"/>
                      </a:moveTo>
                      <a:cubicBezTo>
                        <a:pt x="0" y="0"/>
                        <a:pt x="0" y="0"/>
                        <a:pt x="0" y="0"/>
                      </a:cubicBezTo>
                      <a:cubicBezTo>
                        <a:pt x="0" y="0"/>
                        <a:pt x="0" y="0"/>
                        <a:pt x="0" y="0"/>
                      </a:cubicBezTo>
                      <a:cubicBezTo>
                        <a:pt x="0" y="156"/>
                        <a:pt x="0" y="156"/>
                        <a:pt x="0" y="156"/>
                      </a:cubicBezTo>
                      <a:cubicBezTo>
                        <a:pt x="24" y="156"/>
                        <a:pt x="46" y="158"/>
                        <a:pt x="69" y="161"/>
                      </a:cubicBezTo>
                      <a:cubicBezTo>
                        <a:pt x="72" y="109"/>
                        <a:pt x="81" y="58"/>
                        <a:pt x="96" y="7"/>
                      </a:cubicBezTo>
                      <a:cubicBezTo>
                        <a:pt x="65" y="2"/>
                        <a:pt x="33"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15" name="Group 14"/>
            <p:cNvGrpSpPr/>
            <p:nvPr userDrawn="1"/>
          </p:nvGrpSpPr>
          <p:grpSpPr>
            <a:xfrm>
              <a:off x="8427719" y="2737650"/>
              <a:ext cx="4066591" cy="4639149"/>
              <a:chOff x="7650539" y="1692765"/>
              <a:chExt cx="4865949" cy="5551054"/>
            </a:xfrm>
            <a:solidFill>
              <a:schemeClr val="tx2">
                <a:lumMod val="20000"/>
                <a:lumOff val="80000"/>
                <a:alpha val="15000"/>
              </a:schemeClr>
            </a:solidFill>
          </p:grpSpPr>
          <p:sp>
            <p:nvSpPr>
              <p:cNvPr id="16" name="Freeform 7"/>
              <p:cNvSpPr>
                <a:spLocks noEditPoints="1"/>
              </p:cNvSpPr>
              <p:nvPr userDrawn="1"/>
            </p:nvSpPr>
            <p:spPr bwMode="auto">
              <a:xfrm>
                <a:off x="9591672" y="4647669"/>
                <a:ext cx="1293832" cy="1293060"/>
              </a:xfrm>
              <a:custGeom>
                <a:avLst/>
                <a:gdLst>
                  <a:gd name="T0" fmla="*/ 134 w 1026"/>
                  <a:gd name="T1" fmla="*/ 892 h 1026"/>
                  <a:gd name="T2" fmla="*/ 0 w 1026"/>
                  <a:gd name="T3" fmla="*/ 1026 h 1026"/>
                  <a:gd name="T4" fmla="*/ 0 w 1026"/>
                  <a:gd name="T5" fmla="*/ 1026 h 1026"/>
                  <a:gd name="T6" fmla="*/ 134 w 1026"/>
                  <a:gd name="T7" fmla="*/ 892 h 1026"/>
                  <a:gd name="T8" fmla="*/ 134 w 1026"/>
                  <a:gd name="T9" fmla="*/ 892 h 1026"/>
                  <a:gd name="T10" fmla="*/ 1026 w 1026"/>
                  <a:gd name="T11" fmla="*/ 0 h 1026"/>
                  <a:gd name="T12" fmla="*/ 892 w 1026"/>
                  <a:gd name="T13" fmla="*/ 134 h 1026"/>
                  <a:gd name="T14" fmla="*/ 892 w 1026"/>
                  <a:gd name="T15" fmla="*/ 134 h 1026"/>
                  <a:gd name="T16" fmla="*/ 1026 w 1026"/>
                  <a:gd name="T17" fmla="*/ 0 h 1026"/>
                  <a:gd name="T18" fmla="*/ 1026 w 1026"/>
                  <a:gd name="T19" fmla="*/ 0 h 1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6" h="1026">
                    <a:moveTo>
                      <a:pt x="134" y="892"/>
                    </a:moveTo>
                    <a:cubicBezTo>
                      <a:pt x="0" y="1026"/>
                      <a:pt x="0" y="1026"/>
                      <a:pt x="0" y="1026"/>
                    </a:cubicBezTo>
                    <a:cubicBezTo>
                      <a:pt x="0" y="1026"/>
                      <a:pt x="0" y="1026"/>
                      <a:pt x="0" y="1026"/>
                    </a:cubicBezTo>
                    <a:cubicBezTo>
                      <a:pt x="134" y="892"/>
                      <a:pt x="134" y="892"/>
                      <a:pt x="134" y="892"/>
                    </a:cubicBezTo>
                    <a:cubicBezTo>
                      <a:pt x="134" y="892"/>
                      <a:pt x="134" y="892"/>
                      <a:pt x="134" y="892"/>
                    </a:cubicBezTo>
                    <a:moveTo>
                      <a:pt x="1026" y="0"/>
                    </a:moveTo>
                    <a:cubicBezTo>
                      <a:pt x="892" y="134"/>
                      <a:pt x="892" y="134"/>
                      <a:pt x="892" y="134"/>
                    </a:cubicBezTo>
                    <a:cubicBezTo>
                      <a:pt x="892" y="134"/>
                      <a:pt x="892" y="134"/>
                      <a:pt x="892" y="134"/>
                    </a:cubicBezTo>
                    <a:cubicBezTo>
                      <a:pt x="1026" y="0"/>
                      <a:pt x="1026" y="0"/>
                      <a:pt x="1026" y="0"/>
                    </a:cubicBezTo>
                    <a:cubicBezTo>
                      <a:pt x="1026" y="0"/>
                      <a:pt x="1026" y="0"/>
                      <a:pt x="1026"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9"/>
              <p:cNvSpPr>
                <a:spLocks noEditPoints="1"/>
              </p:cNvSpPr>
              <p:nvPr userDrawn="1"/>
            </p:nvSpPr>
            <p:spPr bwMode="auto">
              <a:xfrm>
                <a:off x="10860043" y="4998709"/>
                <a:ext cx="293948" cy="320179"/>
              </a:xfrm>
              <a:custGeom>
                <a:avLst/>
                <a:gdLst>
                  <a:gd name="T0" fmla="*/ 227 w 233"/>
                  <a:gd name="T1" fmla="*/ 145 h 254"/>
                  <a:gd name="T2" fmla="*/ 41 w 233"/>
                  <a:gd name="T3" fmla="*/ 186 h 254"/>
                  <a:gd name="T4" fmla="*/ 42 w 233"/>
                  <a:gd name="T5" fmla="*/ 254 h 254"/>
                  <a:gd name="T6" fmla="*/ 205 w 233"/>
                  <a:gd name="T7" fmla="*/ 234 h 254"/>
                  <a:gd name="T8" fmla="*/ 233 w 233"/>
                  <a:gd name="T9" fmla="*/ 234 h 254"/>
                  <a:gd name="T10" fmla="*/ 227 w 233"/>
                  <a:gd name="T11" fmla="*/ 145 h 254"/>
                  <a:gd name="T12" fmla="*/ 195 w 233"/>
                  <a:gd name="T13" fmla="*/ 0 h 254"/>
                  <a:gd name="T14" fmla="*/ 0 w 233"/>
                  <a:gd name="T15" fmla="*/ 24 h 254"/>
                  <a:gd name="T16" fmla="*/ 14 w 233"/>
                  <a:gd name="T17" fmla="*/ 60 h 254"/>
                  <a:gd name="T18" fmla="*/ 34 w 233"/>
                  <a:gd name="T19" fmla="*/ 61 h 254"/>
                  <a:gd name="T20" fmla="*/ 201 w 233"/>
                  <a:gd name="T21" fmla="*/ 19 h 254"/>
                  <a:gd name="T22" fmla="*/ 195 w 233"/>
                  <a:gd name="T23"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3" h="254">
                    <a:moveTo>
                      <a:pt x="227" y="145"/>
                    </a:moveTo>
                    <a:cubicBezTo>
                      <a:pt x="168" y="172"/>
                      <a:pt x="104" y="185"/>
                      <a:pt x="41" y="186"/>
                    </a:cubicBezTo>
                    <a:cubicBezTo>
                      <a:pt x="43" y="209"/>
                      <a:pt x="43" y="231"/>
                      <a:pt x="42" y="254"/>
                    </a:cubicBezTo>
                    <a:cubicBezTo>
                      <a:pt x="96" y="240"/>
                      <a:pt x="150" y="234"/>
                      <a:pt x="205" y="234"/>
                    </a:cubicBezTo>
                    <a:cubicBezTo>
                      <a:pt x="214" y="234"/>
                      <a:pt x="223" y="234"/>
                      <a:pt x="233" y="234"/>
                    </a:cubicBezTo>
                    <a:cubicBezTo>
                      <a:pt x="233" y="205"/>
                      <a:pt x="231" y="175"/>
                      <a:pt x="227" y="145"/>
                    </a:cubicBezTo>
                    <a:moveTo>
                      <a:pt x="195" y="0"/>
                    </a:moveTo>
                    <a:cubicBezTo>
                      <a:pt x="129" y="1"/>
                      <a:pt x="64" y="9"/>
                      <a:pt x="0" y="24"/>
                    </a:cubicBezTo>
                    <a:cubicBezTo>
                      <a:pt x="5" y="36"/>
                      <a:pt x="10" y="48"/>
                      <a:pt x="14" y="60"/>
                    </a:cubicBezTo>
                    <a:cubicBezTo>
                      <a:pt x="21" y="60"/>
                      <a:pt x="27" y="61"/>
                      <a:pt x="34" y="61"/>
                    </a:cubicBezTo>
                    <a:cubicBezTo>
                      <a:pt x="91" y="61"/>
                      <a:pt x="149" y="47"/>
                      <a:pt x="201" y="19"/>
                    </a:cubicBezTo>
                    <a:cubicBezTo>
                      <a:pt x="199" y="13"/>
                      <a:pt x="197" y="7"/>
                      <a:pt x="195"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0"/>
              <p:cNvSpPr>
                <a:spLocks noEditPoints="1"/>
              </p:cNvSpPr>
              <p:nvPr userDrawn="1"/>
            </p:nvSpPr>
            <p:spPr bwMode="auto">
              <a:xfrm>
                <a:off x="9998261" y="5329689"/>
                <a:ext cx="1914901" cy="1914130"/>
              </a:xfrm>
              <a:custGeom>
                <a:avLst/>
                <a:gdLst>
                  <a:gd name="T0" fmla="*/ 395 w 1519"/>
                  <a:gd name="T1" fmla="*/ 1062 h 1519"/>
                  <a:gd name="T2" fmla="*/ 330 w 1519"/>
                  <a:gd name="T3" fmla="*/ 1137 h 1519"/>
                  <a:gd name="T4" fmla="*/ 330 w 1519"/>
                  <a:gd name="T5" fmla="*/ 1137 h 1519"/>
                  <a:gd name="T6" fmla="*/ 226 w 1519"/>
                  <a:gd name="T7" fmla="*/ 1223 h 1519"/>
                  <a:gd name="T8" fmla="*/ 260 w 1519"/>
                  <a:gd name="T9" fmla="*/ 1258 h 1519"/>
                  <a:gd name="T10" fmla="*/ 889 w 1519"/>
                  <a:gd name="T11" fmla="*/ 1519 h 1519"/>
                  <a:gd name="T12" fmla="*/ 1519 w 1519"/>
                  <a:gd name="T13" fmla="*/ 1258 h 1519"/>
                  <a:gd name="T14" fmla="*/ 1518 w 1519"/>
                  <a:gd name="T15" fmla="*/ 1258 h 1519"/>
                  <a:gd name="T16" fmla="*/ 1518 w 1519"/>
                  <a:gd name="T17" fmla="*/ 1258 h 1519"/>
                  <a:gd name="T18" fmla="*/ 1354 w 1519"/>
                  <a:gd name="T19" fmla="*/ 1094 h 1519"/>
                  <a:gd name="T20" fmla="*/ 889 w 1519"/>
                  <a:gd name="T21" fmla="*/ 1286 h 1519"/>
                  <a:gd name="T22" fmla="*/ 425 w 1519"/>
                  <a:gd name="T23" fmla="*/ 1093 h 1519"/>
                  <a:gd name="T24" fmla="*/ 395 w 1519"/>
                  <a:gd name="T25" fmla="*/ 1062 h 1519"/>
                  <a:gd name="T26" fmla="*/ 0 w 1519"/>
                  <a:gd name="T27" fmla="*/ 672 h 1519"/>
                  <a:gd name="T28" fmla="*/ 116 w 1519"/>
                  <a:gd name="T29" fmla="*/ 1070 h 1519"/>
                  <a:gd name="T30" fmla="*/ 197 w 1519"/>
                  <a:gd name="T31" fmla="*/ 1004 h 1519"/>
                  <a:gd name="T32" fmla="*/ 196 w 1519"/>
                  <a:gd name="T33" fmla="*/ 1004 h 1519"/>
                  <a:gd name="T34" fmla="*/ 285 w 1519"/>
                  <a:gd name="T35" fmla="*/ 887 h 1519"/>
                  <a:gd name="T36" fmla="*/ 236 w 1519"/>
                  <a:gd name="T37" fmla="*/ 696 h 1519"/>
                  <a:gd name="T38" fmla="*/ 191 w 1519"/>
                  <a:gd name="T39" fmla="*/ 697 h 1519"/>
                  <a:gd name="T40" fmla="*/ 0 w 1519"/>
                  <a:gd name="T41" fmla="*/ 672 h 1519"/>
                  <a:gd name="T42" fmla="*/ 116 w 1519"/>
                  <a:gd name="T43" fmla="*/ 187 h 1519"/>
                  <a:gd name="T44" fmla="*/ 12 w 1519"/>
                  <a:gd name="T45" fmla="*/ 477 h 1519"/>
                  <a:gd name="T46" fmla="*/ 191 w 1519"/>
                  <a:gd name="T47" fmla="*/ 507 h 1519"/>
                  <a:gd name="T48" fmla="*/ 244 w 1519"/>
                  <a:gd name="T49" fmla="*/ 505 h 1519"/>
                  <a:gd name="T50" fmla="*/ 285 w 1519"/>
                  <a:gd name="T51" fmla="*/ 371 h 1519"/>
                  <a:gd name="T52" fmla="*/ 196 w 1519"/>
                  <a:gd name="T53" fmla="*/ 253 h 1519"/>
                  <a:gd name="T54" fmla="*/ 116 w 1519"/>
                  <a:gd name="T55" fmla="*/ 187 h 1519"/>
                  <a:gd name="T56" fmla="*/ 260 w 1519"/>
                  <a:gd name="T57" fmla="*/ 0 h 1519"/>
                  <a:gd name="T58" fmla="*/ 226 w 1519"/>
                  <a:gd name="T59" fmla="*/ 35 h 1519"/>
                  <a:gd name="T60" fmla="*/ 329 w 1519"/>
                  <a:gd name="T61" fmla="*/ 120 h 1519"/>
                  <a:gd name="T62" fmla="*/ 395 w 1519"/>
                  <a:gd name="T63" fmla="*/ 196 h 1519"/>
                  <a:gd name="T64" fmla="*/ 425 w 1519"/>
                  <a:gd name="T65" fmla="*/ 164 h 1519"/>
                  <a:gd name="T66" fmla="*/ 424 w 1519"/>
                  <a:gd name="T67" fmla="*/ 164 h 1519"/>
                  <a:gd name="T68" fmla="*/ 424 w 1519"/>
                  <a:gd name="T69" fmla="*/ 164 h 1519"/>
                  <a:gd name="T70" fmla="*/ 260 w 1519"/>
                  <a:gd name="T71" fmla="*/ 0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19" h="1519">
                    <a:moveTo>
                      <a:pt x="395" y="1062"/>
                    </a:moveTo>
                    <a:cubicBezTo>
                      <a:pt x="375" y="1088"/>
                      <a:pt x="353" y="1113"/>
                      <a:pt x="330" y="1137"/>
                    </a:cubicBezTo>
                    <a:cubicBezTo>
                      <a:pt x="330" y="1137"/>
                      <a:pt x="330" y="1137"/>
                      <a:pt x="330" y="1137"/>
                    </a:cubicBezTo>
                    <a:cubicBezTo>
                      <a:pt x="298" y="1170"/>
                      <a:pt x="263" y="1198"/>
                      <a:pt x="226" y="1223"/>
                    </a:cubicBezTo>
                    <a:cubicBezTo>
                      <a:pt x="237" y="1235"/>
                      <a:pt x="248" y="1247"/>
                      <a:pt x="260" y="1258"/>
                    </a:cubicBezTo>
                    <a:cubicBezTo>
                      <a:pt x="434" y="1432"/>
                      <a:pt x="661" y="1519"/>
                      <a:pt x="889" y="1519"/>
                    </a:cubicBezTo>
                    <a:cubicBezTo>
                      <a:pt x="1117" y="1519"/>
                      <a:pt x="1345" y="1432"/>
                      <a:pt x="1519" y="1258"/>
                    </a:cubicBezTo>
                    <a:cubicBezTo>
                      <a:pt x="1518" y="1258"/>
                      <a:pt x="1518" y="1258"/>
                      <a:pt x="1518" y="1258"/>
                    </a:cubicBezTo>
                    <a:cubicBezTo>
                      <a:pt x="1518" y="1258"/>
                      <a:pt x="1518" y="1258"/>
                      <a:pt x="1518" y="1258"/>
                    </a:cubicBezTo>
                    <a:cubicBezTo>
                      <a:pt x="1354" y="1094"/>
                      <a:pt x="1354" y="1094"/>
                      <a:pt x="1354" y="1094"/>
                    </a:cubicBezTo>
                    <a:cubicBezTo>
                      <a:pt x="1225" y="1222"/>
                      <a:pt x="1057" y="1286"/>
                      <a:pt x="889" y="1286"/>
                    </a:cubicBezTo>
                    <a:cubicBezTo>
                      <a:pt x="721" y="1286"/>
                      <a:pt x="553" y="1222"/>
                      <a:pt x="425" y="1093"/>
                    </a:cubicBezTo>
                    <a:cubicBezTo>
                      <a:pt x="414" y="1083"/>
                      <a:pt x="404" y="1073"/>
                      <a:pt x="395" y="1062"/>
                    </a:cubicBezTo>
                    <a:moveTo>
                      <a:pt x="0" y="672"/>
                    </a:moveTo>
                    <a:cubicBezTo>
                      <a:pt x="7" y="810"/>
                      <a:pt x="45" y="947"/>
                      <a:pt x="116" y="1070"/>
                    </a:cubicBezTo>
                    <a:cubicBezTo>
                      <a:pt x="144" y="1051"/>
                      <a:pt x="172" y="1029"/>
                      <a:pt x="197" y="1004"/>
                    </a:cubicBezTo>
                    <a:cubicBezTo>
                      <a:pt x="196" y="1004"/>
                      <a:pt x="196" y="1004"/>
                      <a:pt x="196" y="1004"/>
                    </a:cubicBezTo>
                    <a:cubicBezTo>
                      <a:pt x="232" y="968"/>
                      <a:pt x="261" y="929"/>
                      <a:pt x="285" y="887"/>
                    </a:cubicBezTo>
                    <a:cubicBezTo>
                      <a:pt x="259" y="826"/>
                      <a:pt x="242" y="761"/>
                      <a:pt x="236" y="696"/>
                    </a:cubicBezTo>
                    <a:cubicBezTo>
                      <a:pt x="221" y="697"/>
                      <a:pt x="206" y="697"/>
                      <a:pt x="191" y="697"/>
                    </a:cubicBezTo>
                    <a:cubicBezTo>
                      <a:pt x="127" y="697"/>
                      <a:pt x="62" y="689"/>
                      <a:pt x="0" y="672"/>
                    </a:cubicBezTo>
                    <a:moveTo>
                      <a:pt x="116" y="187"/>
                    </a:moveTo>
                    <a:cubicBezTo>
                      <a:pt x="64" y="278"/>
                      <a:pt x="29" y="376"/>
                      <a:pt x="12" y="477"/>
                    </a:cubicBezTo>
                    <a:cubicBezTo>
                      <a:pt x="70" y="497"/>
                      <a:pt x="130" y="507"/>
                      <a:pt x="191" y="507"/>
                    </a:cubicBezTo>
                    <a:cubicBezTo>
                      <a:pt x="209" y="507"/>
                      <a:pt x="226" y="506"/>
                      <a:pt x="244" y="505"/>
                    </a:cubicBezTo>
                    <a:cubicBezTo>
                      <a:pt x="253" y="459"/>
                      <a:pt x="266" y="414"/>
                      <a:pt x="285" y="371"/>
                    </a:cubicBezTo>
                    <a:cubicBezTo>
                      <a:pt x="262" y="329"/>
                      <a:pt x="232" y="289"/>
                      <a:pt x="196" y="253"/>
                    </a:cubicBezTo>
                    <a:cubicBezTo>
                      <a:pt x="171" y="228"/>
                      <a:pt x="144" y="206"/>
                      <a:pt x="116" y="187"/>
                    </a:cubicBezTo>
                    <a:moveTo>
                      <a:pt x="260" y="0"/>
                    </a:moveTo>
                    <a:cubicBezTo>
                      <a:pt x="248" y="11"/>
                      <a:pt x="237" y="23"/>
                      <a:pt x="226" y="35"/>
                    </a:cubicBezTo>
                    <a:cubicBezTo>
                      <a:pt x="263" y="59"/>
                      <a:pt x="297" y="88"/>
                      <a:pt x="329" y="120"/>
                    </a:cubicBezTo>
                    <a:cubicBezTo>
                      <a:pt x="353" y="144"/>
                      <a:pt x="375" y="169"/>
                      <a:pt x="395" y="196"/>
                    </a:cubicBezTo>
                    <a:cubicBezTo>
                      <a:pt x="405" y="185"/>
                      <a:pt x="414" y="175"/>
                      <a:pt x="425" y="164"/>
                    </a:cubicBezTo>
                    <a:cubicBezTo>
                      <a:pt x="424" y="164"/>
                      <a:pt x="424" y="164"/>
                      <a:pt x="424" y="164"/>
                    </a:cubicBezTo>
                    <a:cubicBezTo>
                      <a:pt x="424" y="164"/>
                      <a:pt x="424" y="164"/>
                      <a:pt x="424" y="164"/>
                    </a:cubicBezTo>
                    <a:cubicBezTo>
                      <a:pt x="260" y="0"/>
                      <a:pt x="260" y="0"/>
                      <a:pt x="26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1"/>
              <p:cNvSpPr>
                <a:spLocks/>
              </p:cNvSpPr>
              <p:nvPr userDrawn="1"/>
            </p:nvSpPr>
            <p:spPr bwMode="auto">
              <a:xfrm>
                <a:off x="9994403" y="5930700"/>
                <a:ext cx="310921" cy="276974"/>
              </a:xfrm>
              <a:custGeom>
                <a:avLst/>
                <a:gdLst>
                  <a:gd name="T0" fmla="*/ 15 w 247"/>
                  <a:gd name="T1" fmla="*/ 0 h 220"/>
                  <a:gd name="T2" fmla="*/ 3 w 247"/>
                  <a:gd name="T3" fmla="*/ 195 h 220"/>
                  <a:gd name="T4" fmla="*/ 194 w 247"/>
                  <a:gd name="T5" fmla="*/ 220 h 220"/>
                  <a:gd name="T6" fmla="*/ 239 w 247"/>
                  <a:gd name="T7" fmla="*/ 219 h 220"/>
                  <a:gd name="T8" fmla="*/ 247 w 247"/>
                  <a:gd name="T9" fmla="*/ 28 h 220"/>
                  <a:gd name="T10" fmla="*/ 194 w 247"/>
                  <a:gd name="T11" fmla="*/ 30 h 220"/>
                  <a:gd name="T12" fmla="*/ 15 w 247"/>
                  <a:gd name="T13" fmla="*/ 0 h 220"/>
                </a:gdLst>
                <a:ahLst/>
                <a:cxnLst>
                  <a:cxn ang="0">
                    <a:pos x="T0" y="T1"/>
                  </a:cxn>
                  <a:cxn ang="0">
                    <a:pos x="T2" y="T3"/>
                  </a:cxn>
                  <a:cxn ang="0">
                    <a:pos x="T4" y="T5"/>
                  </a:cxn>
                  <a:cxn ang="0">
                    <a:pos x="T6" y="T7"/>
                  </a:cxn>
                  <a:cxn ang="0">
                    <a:pos x="T8" y="T9"/>
                  </a:cxn>
                  <a:cxn ang="0">
                    <a:pos x="T10" y="T11"/>
                  </a:cxn>
                  <a:cxn ang="0">
                    <a:pos x="T12" y="T13"/>
                  </a:cxn>
                </a:cxnLst>
                <a:rect l="0" t="0" r="r" b="b"/>
                <a:pathLst>
                  <a:path w="247" h="220">
                    <a:moveTo>
                      <a:pt x="15" y="0"/>
                    </a:moveTo>
                    <a:cubicBezTo>
                      <a:pt x="4" y="64"/>
                      <a:pt x="0" y="130"/>
                      <a:pt x="3" y="195"/>
                    </a:cubicBezTo>
                    <a:cubicBezTo>
                      <a:pt x="65" y="212"/>
                      <a:pt x="130" y="220"/>
                      <a:pt x="194" y="220"/>
                    </a:cubicBezTo>
                    <a:cubicBezTo>
                      <a:pt x="209" y="220"/>
                      <a:pt x="224" y="220"/>
                      <a:pt x="239" y="219"/>
                    </a:cubicBezTo>
                    <a:cubicBezTo>
                      <a:pt x="232" y="155"/>
                      <a:pt x="235" y="91"/>
                      <a:pt x="247" y="28"/>
                    </a:cubicBezTo>
                    <a:cubicBezTo>
                      <a:pt x="229" y="29"/>
                      <a:pt x="212" y="30"/>
                      <a:pt x="194" y="30"/>
                    </a:cubicBezTo>
                    <a:cubicBezTo>
                      <a:pt x="133" y="30"/>
                      <a:pt x="73" y="20"/>
                      <a:pt x="15"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2"/>
              <p:cNvSpPr>
                <a:spLocks noEditPoints="1"/>
              </p:cNvSpPr>
              <p:nvPr userDrawn="1"/>
            </p:nvSpPr>
            <p:spPr bwMode="auto">
              <a:xfrm>
                <a:off x="10325383" y="5329689"/>
                <a:ext cx="1586236" cy="1585464"/>
              </a:xfrm>
              <a:custGeom>
                <a:avLst/>
                <a:gdLst>
                  <a:gd name="T0" fmla="*/ 1094 w 1258"/>
                  <a:gd name="T1" fmla="*/ 1093 h 1258"/>
                  <a:gd name="T2" fmla="*/ 1094 w 1258"/>
                  <a:gd name="T3" fmla="*/ 1094 h 1258"/>
                  <a:gd name="T4" fmla="*/ 1258 w 1258"/>
                  <a:gd name="T5" fmla="*/ 1258 h 1258"/>
                  <a:gd name="T6" fmla="*/ 1258 w 1258"/>
                  <a:gd name="T7" fmla="*/ 1258 h 1258"/>
                  <a:gd name="T8" fmla="*/ 1094 w 1258"/>
                  <a:gd name="T9" fmla="*/ 1093 h 1258"/>
                  <a:gd name="T10" fmla="*/ 0 w 1258"/>
                  <a:gd name="T11" fmla="*/ 0 h 1258"/>
                  <a:gd name="T12" fmla="*/ 0 w 1258"/>
                  <a:gd name="T13" fmla="*/ 0 h 1258"/>
                  <a:gd name="T14" fmla="*/ 164 w 1258"/>
                  <a:gd name="T15" fmla="*/ 164 h 1258"/>
                  <a:gd name="T16" fmla="*/ 164 w 1258"/>
                  <a:gd name="T17" fmla="*/ 164 h 1258"/>
                  <a:gd name="T18" fmla="*/ 0 w 1258"/>
                  <a:gd name="T19" fmla="*/ 0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8" h="1258">
                    <a:moveTo>
                      <a:pt x="1094" y="1093"/>
                    </a:moveTo>
                    <a:cubicBezTo>
                      <a:pt x="1094" y="1093"/>
                      <a:pt x="1094" y="1093"/>
                      <a:pt x="1094" y="1094"/>
                    </a:cubicBezTo>
                    <a:cubicBezTo>
                      <a:pt x="1258" y="1258"/>
                      <a:pt x="1258" y="1258"/>
                      <a:pt x="1258" y="1258"/>
                    </a:cubicBezTo>
                    <a:cubicBezTo>
                      <a:pt x="1258" y="1258"/>
                      <a:pt x="1258" y="1258"/>
                      <a:pt x="1258" y="1258"/>
                    </a:cubicBezTo>
                    <a:cubicBezTo>
                      <a:pt x="1094" y="1093"/>
                      <a:pt x="1094" y="1093"/>
                      <a:pt x="1094" y="1093"/>
                    </a:cubicBezTo>
                    <a:moveTo>
                      <a:pt x="0" y="0"/>
                    </a:moveTo>
                    <a:cubicBezTo>
                      <a:pt x="0" y="0"/>
                      <a:pt x="0" y="0"/>
                      <a:pt x="0" y="0"/>
                    </a:cubicBezTo>
                    <a:cubicBezTo>
                      <a:pt x="164" y="164"/>
                      <a:pt x="164" y="164"/>
                      <a:pt x="164" y="164"/>
                    </a:cubicBezTo>
                    <a:cubicBezTo>
                      <a:pt x="164" y="164"/>
                      <a:pt x="164" y="164"/>
                      <a:pt x="164" y="164"/>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userDrawn="1"/>
            </p:nvSpPr>
            <p:spPr bwMode="auto">
              <a:xfrm>
                <a:off x="7959145" y="5759423"/>
                <a:ext cx="1830806" cy="915017"/>
              </a:xfrm>
              <a:custGeom>
                <a:avLst/>
                <a:gdLst>
                  <a:gd name="T0" fmla="*/ 1208 w 1452"/>
                  <a:gd name="T1" fmla="*/ 183 h 726"/>
                  <a:gd name="T2" fmla="*/ 1126 w 1452"/>
                  <a:gd name="T3" fmla="*/ 369 h 726"/>
                  <a:gd name="T4" fmla="*/ 1262 w 1452"/>
                  <a:gd name="T5" fmla="*/ 726 h 726"/>
                  <a:gd name="T6" fmla="*/ 1262 w 1452"/>
                  <a:gd name="T7" fmla="*/ 726 h 726"/>
                  <a:gd name="T8" fmla="*/ 1262 w 1452"/>
                  <a:gd name="T9" fmla="*/ 726 h 726"/>
                  <a:gd name="T10" fmla="*/ 1452 w 1452"/>
                  <a:gd name="T11" fmla="*/ 726 h 726"/>
                  <a:gd name="T12" fmla="*/ 1208 w 1452"/>
                  <a:gd name="T13" fmla="*/ 183 h 726"/>
                  <a:gd name="T14" fmla="*/ 322 w 1452"/>
                  <a:gd name="T15" fmla="*/ 122 h 726"/>
                  <a:gd name="T16" fmla="*/ 133 w 1452"/>
                  <a:gd name="T17" fmla="*/ 307 h 726"/>
                  <a:gd name="T18" fmla="*/ 263 w 1452"/>
                  <a:gd name="T19" fmla="*/ 239 h 726"/>
                  <a:gd name="T20" fmla="*/ 263 w 1452"/>
                  <a:gd name="T21" fmla="*/ 239 h 726"/>
                  <a:gd name="T22" fmla="*/ 322 w 1452"/>
                  <a:gd name="T23" fmla="*/ 122 h 726"/>
                  <a:gd name="T24" fmla="*/ 437 w 1452"/>
                  <a:gd name="T25" fmla="*/ 60 h 726"/>
                  <a:gd name="T26" fmla="*/ 407 w 1452"/>
                  <a:gd name="T27" fmla="*/ 73 h 726"/>
                  <a:gd name="T28" fmla="*/ 322 w 1452"/>
                  <a:gd name="T29" fmla="*/ 295 h 726"/>
                  <a:gd name="T30" fmla="*/ 322 w 1452"/>
                  <a:gd name="T31" fmla="*/ 295 h 726"/>
                  <a:gd name="T32" fmla="*/ 97 w 1452"/>
                  <a:gd name="T33" fmla="*/ 391 h 726"/>
                  <a:gd name="T34" fmla="*/ 82 w 1452"/>
                  <a:gd name="T35" fmla="*/ 390 h 726"/>
                  <a:gd name="T36" fmla="*/ 0 w 1452"/>
                  <a:gd name="T37" fmla="*/ 726 h 726"/>
                  <a:gd name="T38" fmla="*/ 1 w 1452"/>
                  <a:gd name="T39" fmla="*/ 726 h 726"/>
                  <a:gd name="T40" fmla="*/ 1 w 1452"/>
                  <a:gd name="T41" fmla="*/ 726 h 726"/>
                  <a:gd name="T42" fmla="*/ 190 w 1452"/>
                  <a:gd name="T43" fmla="*/ 726 h 726"/>
                  <a:gd name="T44" fmla="*/ 457 w 1452"/>
                  <a:gd name="T45" fmla="*/ 262 h 726"/>
                  <a:gd name="T46" fmla="*/ 437 w 1452"/>
                  <a:gd name="T47" fmla="*/ 60 h 726"/>
                  <a:gd name="T48" fmla="*/ 968 w 1452"/>
                  <a:gd name="T49" fmla="*/ 41 h 726"/>
                  <a:gd name="T50" fmla="*/ 912 w 1452"/>
                  <a:gd name="T51" fmla="*/ 223 h 726"/>
                  <a:gd name="T52" fmla="*/ 1051 w 1452"/>
                  <a:gd name="T53" fmla="*/ 299 h 726"/>
                  <a:gd name="T54" fmla="*/ 1110 w 1452"/>
                  <a:gd name="T55" fmla="*/ 110 h 726"/>
                  <a:gd name="T56" fmla="*/ 968 w 1452"/>
                  <a:gd name="T57" fmla="*/ 41 h 726"/>
                  <a:gd name="T58" fmla="*/ 726 w 1452"/>
                  <a:gd name="T59" fmla="*/ 0 h 726"/>
                  <a:gd name="T60" fmla="*/ 726 w 1452"/>
                  <a:gd name="T61" fmla="*/ 0 h 726"/>
                  <a:gd name="T62" fmla="*/ 553 w 1452"/>
                  <a:gd name="T63" fmla="*/ 21 h 726"/>
                  <a:gd name="T64" fmla="*/ 550 w 1452"/>
                  <a:gd name="T65" fmla="*/ 220 h 726"/>
                  <a:gd name="T66" fmla="*/ 726 w 1452"/>
                  <a:gd name="T67" fmla="*/ 190 h 726"/>
                  <a:gd name="T68" fmla="*/ 726 w 1452"/>
                  <a:gd name="T69" fmla="*/ 190 h 726"/>
                  <a:gd name="T70" fmla="*/ 779 w 1452"/>
                  <a:gd name="T71" fmla="*/ 2 h 726"/>
                  <a:gd name="T72" fmla="*/ 726 w 1452"/>
                  <a:gd name="T73" fmla="*/ 0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52" h="726">
                    <a:moveTo>
                      <a:pt x="1208" y="183"/>
                    </a:moveTo>
                    <a:cubicBezTo>
                      <a:pt x="1198" y="250"/>
                      <a:pt x="1170" y="314"/>
                      <a:pt x="1126" y="369"/>
                    </a:cubicBezTo>
                    <a:cubicBezTo>
                      <a:pt x="1210" y="464"/>
                      <a:pt x="1262" y="589"/>
                      <a:pt x="1262" y="726"/>
                    </a:cubicBezTo>
                    <a:cubicBezTo>
                      <a:pt x="1262" y="726"/>
                      <a:pt x="1262" y="726"/>
                      <a:pt x="1262" y="726"/>
                    </a:cubicBezTo>
                    <a:cubicBezTo>
                      <a:pt x="1262" y="726"/>
                      <a:pt x="1262" y="726"/>
                      <a:pt x="1262" y="726"/>
                    </a:cubicBezTo>
                    <a:cubicBezTo>
                      <a:pt x="1452" y="726"/>
                      <a:pt x="1452" y="726"/>
                      <a:pt x="1452" y="726"/>
                    </a:cubicBezTo>
                    <a:cubicBezTo>
                      <a:pt x="1452" y="510"/>
                      <a:pt x="1358" y="316"/>
                      <a:pt x="1208" y="183"/>
                    </a:cubicBezTo>
                    <a:moveTo>
                      <a:pt x="322" y="122"/>
                    </a:moveTo>
                    <a:cubicBezTo>
                      <a:pt x="249" y="172"/>
                      <a:pt x="185" y="234"/>
                      <a:pt x="133" y="307"/>
                    </a:cubicBezTo>
                    <a:cubicBezTo>
                      <a:pt x="181" y="299"/>
                      <a:pt x="227" y="276"/>
                      <a:pt x="263" y="239"/>
                    </a:cubicBezTo>
                    <a:cubicBezTo>
                      <a:pt x="263" y="239"/>
                      <a:pt x="263" y="239"/>
                      <a:pt x="263" y="239"/>
                    </a:cubicBezTo>
                    <a:cubicBezTo>
                      <a:pt x="295" y="205"/>
                      <a:pt x="315" y="165"/>
                      <a:pt x="322" y="122"/>
                    </a:cubicBezTo>
                    <a:moveTo>
                      <a:pt x="437" y="60"/>
                    </a:moveTo>
                    <a:cubicBezTo>
                      <a:pt x="427" y="64"/>
                      <a:pt x="417" y="69"/>
                      <a:pt x="407" y="73"/>
                    </a:cubicBezTo>
                    <a:cubicBezTo>
                      <a:pt x="409" y="153"/>
                      <a:pt x="381" y="233"/>
                      <a:pt x="322" y="295"/>
                    </a:cubicBezTo>
                    <a:cubicBezTo>
                      <a:pt x="322" y="295"/>
                      <a:pt x="322" y="295"/>
                      <a:pt x="322" y="295"/>
                    </a:cubicBezTo>
                    <a:cubicBezTo>
                      <a:pt x="261" y="359"/>
                      <a:pt x="179" y="391"/>
                      <a:pt x="97" y="391"/>
                    </a:cubicBezTo>
                    <a:cubicBezTo>
                      <a:pt x="92" y="391"/>
                      <a:pt x="87" y="391"/>
                      <a:pt x="82" y="390"/>
                    </a:cubicBezTo>
                    <a:cubicBezTo>
                      <a:pt x="30" y="491"/>
                      <a:pt x="0" y="605"/>
                      <a:pt x="0" y="726"/>
                    </a:cubicBezTo>
                    <a:cubicBezTo>
                      <a:pt x="1" y="726"/>
                      <a:pt x="1" y="726"/>
                      <a:pt x="1" y="726"/>
                    </a:cubicBezTo>
                    <a:cubicBezTo>
                      <a:pt x="1" y="726"/>
                      <a:pt x="1" y="726"/>
                      <a:pt x="1" y="726"/>
                    </a:cubicBezTo>
                    <a:cubicBezTo>
                      <a:pt x="190" y="726"/>
                      <a:pt x="190" y="726"/>
                      <a:pt x="190" y="726"/>
                    </a:cubicBezTo>
                    <a:cubicBezTo>
                      <a:pt x="190" y="528"/>
                      <a:pt x="298" y="355"/>
                      <a:pt x="457" y="262"/>
                    </a:cubicBezTo>
                    <a:cubicBezTo>
                      <a:pt x="433" y="198"/>
                      <a:pt x="426" y="127"/>
                      <a:pt x="437" y="60"/>
                    </a:cubicBezTo>
                    <a:moveTo>
                      <a:pt x="968" y="41"/>
                    </a:moveTo>
                    <a:cubicBezTo>
                      <a:pt x="938" y="99"/>
                      <a:pt x="920" y="160"/>
                      <a:pt x="912" y="223"/>
                    </a:cubicBezTo>
                    <a:cubicBezTo>
                      <a:pt x="962" y="242"/>
                      <a:pt x="1009" y="268"/>
                      <a:pt x="1051" y="299"/>
                    </a:cubicBezTo>
                    <a:cubicBezTo>
                      <a:pt x="1093" y="244"/>
                      <a:pt x="1113" y="176"/>
                      <a:pt x="1110" y="110"/>
                    </a:cubicBezTo>
                    <a:cubicBezTo>
                      <a:pt x="1066" y="82"/>
                      <a:pt x="1018" y="59"/>
                      <a:pt x="968" y="41"/>
                    </a:cubicBezTo>
                    <a:moveTo>
                      <a:pt x="726" y="0"/>
                    </a:moveTo>
                    <a:cubicBezTo>
                      <a:pt x="726" y="0"/>
                      <a:pt x="726" y="0"/>
                      <a:pt x="726" y="0"/>
                    </a:cubicBezTo>
                    <a:cubicBezTo>
                      <a:pt x="666" y="0"/>
                      <a:pt x="608" y="7"/>
                      <a:pt x="553" y="21"/>
                    </a:cubicBezTo>
                    <a:cubicBezTo>
                      <a:pt x="529" y="85"/>
                      <a:pt x="528" y="155"/>
                      <a:pt x="550" y="220"/>
                    </a:cubicBezTo>
                    <a:cubicBezTo>
                      <a:pt x="605" y="200"/>
                      <a:pt x="665" y="190"/>
                      <a:pt x="726" y="190"/>
                    </a:cubicBezTo>
                    <a:cubicBezTo>
                      <a:pt x="726" y="190"/>
                      <a:pt x="726" y="190"/>
                      <a:pt x="726" y="190"/>
                    </a:cubicBezTo>
                    <a:cubicBezTo>
                      <a:pt x="735" y="126"/>
                      <a:pt x="753" y="62"/>
                      <a:pt x="779" y="2"/>
                    </a:cubicBezTo>
                    <a:cubicBezTo>
                      <a:pt x="761" y="1"/>
                      <a:pt x="744" y="0"/>
                      <a:pt x="726"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5"/>
              <p:cNvSpPr>
                <a:spLocks noEditPoints="1"/>
              </p:cNvSpPr>
              <p:nvPr userDrawn="1"/>
            </p:nvSpPr>
            <p:spPr bwMode="auto">
              <a:xfrm>
                <a:off x="7960688" y="6674441"/>
                <a:ext cx="1829263" cy="0"/>
              </a:xfrm>
              <a:custGeom>
                <a:avLst/>
                <a:gdLst>
                  <a:gd name="T0" fmla="*/ 1451 w 1451"/>
                  <a:gd name="T1" fmla="*/ 1261 w 1451"/>
                  <a:gd name="T2" fmla="*/ 1261 w 1451"/>
                  <a:gd name="T3" fmla="*/ 1451 w 1451"/>
                  <a:gd name="T4" fmla="*/ 1451 w 1451"/>
                  <a:gd name="T5" fmla="*/ 189 w 1451"/>
                  <a:gd name="T6" fmla="*/ 0 w 1451"/>
                  <a:gd name="T7" fmla="*/ 0 w 1451"/>
                  <a:gd name="T8" fmla="*/ 189 w 1451"/>
                  <a:gd name="T9" fmla="*/ 189 w 145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1451">
                    <a:moveTo>
                      <a:pt x="1451" y="0"/>
                    </a:moveTo>
                    <a:cubicBezTo>
                      <a:pt x="1261" y="0"/>
                      <a:pt x="1261" y="0"/>
                      <a:pt x="1261" y="0"/>
                    </a:cubicBezTo>
                    <a:cubicBezTo>
                      <a:pt x="1261" y="0"/>
                      <a:pt x="1261" y="0"/>
                      <a:pt x="1261" y="0"/>
                    </a:cubicBezTo>
                    <a:cubicBezTo>
                      <a:pt x="1451" y="0"/>
                      <a:pt x="1451" y="0"/>
                      <a:pt x="1451" y="0"/>
                    </a:cubicBezTo>
                    <a:cubicBezTo>
                      <a:pt x="1451" y="0"/>
                      <a:pt x="1451" y="0"/>
                      <a:pt x="1451" y="0"/>
                    </a:cubicBezTo>
                    <a:moveTo>
                      <a:pt x="189" y="0"/>
                    </a:moveTo>
                    <a:cubicBezTo>
                      <a:pt x="0" y="0"/>
                      <a:pt x="0" y="0"/>
                      <a:pt x="0" y="0"/>
                    </a:cubicBezTo>
                    <a:cubicBezTo>
                      <a:pt x="0" y="0"/>
                      <a:pt x="0" y="0"/>
                      <a:pt x="0" y="0"/>
                    </a:cubicBezTo>
                    <a:cubicBezTo>
                      <a:pt x="189" y="0"/>
                      <a:pt x="189" y="0"/>
                      <a:pt x="189" y="0"/>
                    </a:cubicBezTo>
                    <a:cubicBezTo>
                      <a:pt x="189" y="0"/>
                      <a:pt x="189" y="0"/>
                      <a:pt x="189"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6"/>
              <p:cNvSpPr>
                <a:spLocks noEditPoints="1"/>
              </p:cNvSpPr>
              <p:nvPr userDrawn="1"/>
            </p:nvSpPr>
            <p:spPr bwMode="auto">
              <a:xfrm>
                <a:off x="9702770" y="3395500"/>
                <a:ext cx="829379" cy="413532"/>
              </a:xfrm>
              <a:custGeom>
                <a:avLst/>
                <a:gdLst>
                  <a:gd name="T0" fmla="*/ 658 w 658"/>
                  <a:gd name="T1" fmla="*/ 323 h 328"/>
                  <a:gd name="T2" fmla="*/ 635 w 658"/>
                  <a:gd name="T3" fmla="*/ 328 h 328"/>
                  <a:gd name="T4" fmla="*/ 658 w 658"/>
                  <a:gd name="T5" fmla="*/ 328 h 328"/>
                  <a:gd name="T6" fmla="*/ 658 w 658"/>
                  <a:gd name="T7" fmla="*/ 323 h 328"/>
                  <a:gd name="T8" fmla="*/ 59 w 658"/>
                  <a:gd name="T9" fmla="*/ 141 h 328"/>
                  <a:gd name="T10" fmla="*/ 0 w 658"/>
                  <a:gd name="T11" fmla="*/ 328 h 328"/>
                  <a:gd name="T12" fmla="*/ 0 w 658"/>
                  <a:gd name="T13" fmla="*/ 328 h 328"/>
                  <a:gd name="T14" fmla="*/ 0 w 658"/>
                  <a:gd name="T15" fmla="*/ 328 h 328"/>
                  <a:gd name="T16" fmla="*/ 86 w 658"/>
                  <a:gd name="T17" fmla="*/ 328 h 328"/>
                  <a:gd name="T18" fmla="*/ 121 w 658"/>
                  <a:gd name="T19" fmla="*/ 202 h 328"/>
                  <a:gd name="T20" fmla="*/ 59 w 658"/>
                  <a:gd name="T21" fmla="*/ 141 h 328"/>
                  <a:gd name="T22" fmla="*/ 329 w 658"/>
                  <a:gd name="T23" fmla="*/ 0 h 328"/>
                  <a:gd name="T24" fmla="*/ 329 w 658"/>
                  <a:gd name="T25" fmla="*/ 0 h 328"/>
                  <a:gd name="T26" fmla="*/ 176 w 658"/>
                  <a:gd name="T27" fmla="*/ 37 h 328"/>
                  <a:gd name="T28" fmla="*/ 245 w 658"/>
                  <a:gd name="T29" fmla="*/ 101 h 328"/>
                  <a:gd name="T30" fmla="*/ 329 w 658"/>
                  <a:gd name="T31" fmla="*/ 86 h 328"/>
                  <a:gd name="T32" fmla="*/ 525 w 658"/>
                  <a:gd name="T33" fmla="*/ 186 h 328"/>
                  <a:gd name="T34" fmla="*/ 618 w 658"/>
                  <a:gd name="T35" fmla="*/ 172 h 328"/>
                  <a:gd name="T36" fmla="*/ 329 w 658"/>
                  <a:gd name="T37" fmla="*/ 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58" h="328">
                    <a:moveTo>
                      <a:pt x="658" y="323"/>
                    </a:moveTo>
                    <a:cubicBezTo>
                      <a:pt x="650" y="325"/>
                      <a:pt x="643" y="327"/>
                      <a:pt x="635" y="328"/>
                    </a:cubicBezTo>
                    <a:cubicBezTo>
                      <a:pt x="658" y="328"/>
                      <a:pt x="658" y="328"/>
                      <a:pt x="658" y="328"/>
                    </a:cubicBezTo>
                    <a:cubicBezTo>
                      <a:pt x="658" y="327"/>
                      <a:pt x="658" y="325"/>
                      <a:pt x="658" y="323"/>
                    </a:cubicBezTo>
                    <a:moveTo>
                      <a:pt x="59" y="141"/>
                    </a:moveTo>
                    <a:cubicBezTo>
                      <a:pt x="22" y="194"/>
                      <a:pt x="0" y="259"/>
                      <a:pt x="0" y="328"/>
                    </a:cubicBezTo>
                    <a:cubicBezTo>
                      <a:pt x="0" y="328"/>
                      <a:pt x="0" y="328"/>
                      <a:pt x="0" y="328"/>
                    </a:cubicBezTo>
                    <a:cubicBezTo>
                      <a:pt x="0" y="328"/>
                      <a:pt x="0" y="328"/>
                      <a:pt x="0" y="328"/>
                    </a:cubicBezTo>
                    <a:cubicBezTo>
                      <a:pt x="86" y="328"/>
                      <a:pt x="86" y="328"/>
                      <a:pt x="86" y="328"/>
                    </a:cubicBezTo>
                    <a:cubicBezTo>
                      <a:pt x="86" y="282"/>
                      <a:pt x="99" y="239"/>
                      <a:pt x="121" y="202"/>
                    </a:cubicBezTo>
                    <a:cubicBezTo>
                      <a:pt x="99" y="183"/>
                      <a:pt x="78" y="163"/>
                      <a:pt x="59" y="141"/>
                    </a:cubicBezTo>
                    <a:moveTo>
                      <a:pt x="329" y="0"/>
                    </a:moveTo>
                    <a:cubicBezTo>
                      <a:pt x="329" y="0"/>
                      <a:pt x="329" y="0"/>
                      <a:pt x="329" y="0"/>
                    </a:cubicBezTo>
                    <a:cubicBezTo>
                      <a:pt x="274" y="0"/>
                      <a:pt x="222" y="13"/>
                      <a:pt x="176" y="37"/>
                    </a:cubicBezTo>
                    <a:cubicBezTo>
                      <a:pt x="197" y="61"/>
                      <a:pt x="220" y="82"/>
                      <a:pt x="245" y="101"/>
                    </a:cubicBezTo>
                    <a:cubicBezTo>
                      <a:pt x="271" y="91"/>
                      <a:pt x="299" y="86"/>
                      <a:pt x="329" y="86"/>
                    </a:cubicBezTo>
                    <a:cubicBezTo>
                      <a:pt x="410" y="86"/>
                      <a:pt x="481" y="125"/>
                      <a:pt x="525" y="186"/>
                    </a:cubicBezTo>
                    <a:cubicBezTo>
                      <a:pt x="557" y="184"/>
                      <a:pt x="588" y="180"/>
                      <a:pt x="618" y="172"/>
                    </a:cubicBezTo>
                    <a:cubicBezTo>
                      <a:pt x="562" y="69"/>
                      <a:pt x="454" y="0"/>
                      <a:pt x="329"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8"/>
              <p:cNvSpPr>
                <a:spLocks noEditPoints="1"/>
              </p:cNvSpPr>
              <p:nvPr userDrawn="1"/>
            </p:nvSpPr>
            <p:spPr bwMode="auto">
              <a:xfrm>
                <a:off x="9702770" y="3809032"/>
                <a:ext cx="829379" cy="0"/>
              </a:xfrm>
              <a:custGeom>
                <a:avLst/>
                <a:gdLst>
                  <a:gd name="T0" fmla="*/ 658 w 658"/>
                  <a:gd name="T1" fmla="*/ 635 w 658"/>
                  <a:gd name="T2" fmla="*/ 635 w 658"/>
                  <a:gd name="T3" fmla="*/ 658 w 658"/>
                  <a:gd name="T4" fmla="*/ 658 w 658"/>
                  <a:gd name="T5" fmla="*/ 86 w 658"/>
                  <a:gd name="T6" fmla="*/ 0 w 658"/>
                  <a:gd name="T7" fmla="*/ 0 w 658"/>
                  <a:gd name="T8" fmla="*/ 86 w 658"/>
                  <a:gd name="T9" fmla="*/ 86 w 658"/>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658">
                    <a:moveTo>
                      <a:pt x="658" y="0"/>
                    </a:moveTo>
                    <a:cubicBezTo>
                      <a:pt x="635" y="0"/>
                      <a:pt x="635" y="0"/>
                      <a:pt x="635" y="0"/>
                    </a:cubicBezTo>
                    <a:cubicBezTo>
                      <a:pt x="635" y="0"/>
                      <a:pt x="635" y="0"/>
                      <a:pt x="635" y="0"/>
                    </a:cubicBezTo>
                    <a:cubicBezTo>
                      <a:pt x="658" y="0"/>
                      <a:pt x="658" y="0"/>
                      <a:pt x="658" y="0"/>
                    </a:cubicBezTo>
                    <a:cubicBezTo>
                      <a:pt x="658" y="0"/>
                      <a:pt x="658" y="0"/>
                      <a:pt x="658" y="0"/>
                    </a:cubicBezTo>
                    <a:moveTo>
                      <a:pt x="86" y="0"/>
                    </a:moveTo>
                    <a:cubicBezTo>
                      <a:pt x="0" y="0"/>
                      <a:pt x="0" y="0"/>
                      <a:pt x="0" y="0"/>
                    </a:cubicBezTo>
                    <a:cubicBezTo>
                      <a:pt x="0" y="0"/>
                      <a:pt x="0" y="0"/>
                      <a:pt x="0" y="0"/>
                    </a:cubicBezTo>
                    <a:cubicBezTo>
                      <a:pt x="86" y="0"/>
                      <a:pt x="86" y="0"/>
                      <a:pt x="86" y="0"/>
                    </a:cubicBezTo>
                    <a:cubicBezTo>
                      <a:pt x="86" y="0"/>
                      <a:pt x="86" y="0"/>
                      <a:pt x="86"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9"/>
              <p:cNvSpPr>
                <a:spLocks noEditPoints="1"/>
              </p:cNvSpPr>
              <p:nvPr userDrawn="1"/>
            </p:nvSpPr>
            <p:spPr bwMode="auto">
              <a:xfrm>
                <a:off x="10686453" y="3050633"/>
                <a:ext cx="1830035" cy="915017"/>
              </a:xfrm>
              <a:custGeom>
                <a:avLst/>
                <a:gdLst>
                  <a:gd name="T0" fmla="*/ 54 w 1452"/>
                  <a:gd name="T1" fmla="*/ 518 h 726"/>
                  <a:gd name="T2" fmla="*/ 25 w 1452"/>
                  <a:gd name="T3" fmla="*/ 536 h 726"/>
                  <a:gd name="T4" fmla="*/ 0 w 1452"/>
                  <a:gd name="T5" fmla="*/ 726 h 726"/>
                  <a:gd name="T6" fmla="*/ 1 w 1452"/>
                  <a:gd name="T7" fmla="*/ 726 h 726"/>
                  <a:gd name="T8" fmla="*/ 1 w 1452"/>
                  <a:gd name="T9" fmla="*/ 726 h 726"/>
                  <a:gd name="T10" fmla="*/ 190 w 1452"/>
                  <a:gd name="T11" fmla="*/ 726 h 726"/>
                  <a:gd name="T12" fmla="*/ 209 w 1452"/>
                  <a:gd name="T13" fmla="*/ 586 h 726"/>
                  <a:gd name="T14" fmla="*/ 54 w 1452"/>
                  <a:gd name="T15" fmla="*/ 518 h 726"/>
                  <a:gd name="T16" fmla="*/ 1303 w 1452"/>
                  <a:gd name="T17" fmla="*/ 285 h 726"/>
                  <a:gd name="T18" fmla="*/ 1247 w 1452"/>
                  <a:gd name="T19" fmla="*/ 346 h 726"/>
                  <a:gd name="T20" fmla="*/ 1247 w 1452"/>
                  <a:gd name="T21" fmla="*/ 346 h 726"/>
                  <a:gd name="T22" fmla="*/ 1166 w 1452"/>
                  <a:gd name="T23" fmla="*/ 419 h 726"/>
                  <a:gd name="T24" fmla="*/ 1262 w 1452"/>
                  <a:gd name="T25" fmla="*/ 726 h 726"/>
                  <a:gd name="T26" fmla="*/ 1262 w 1452"/>
                  <a:gd name="T27" fmla="*/ 726 h 726"/>
                  <a:gd name="T28" fmla="*/ 1262 w 1452"/>
                  <a:gd name="T29" fmla="*/ 726 h 726"/>
                  <a:gd name="T30" fmla="*/ 1452 w 1452"/>
                  <a:gd name="T31" fmla="*/ 726 h 726"/>
                  <a:gd name="T32" fmla="*/ 1303 w 1452"/>
                  <a:gd name="T33" fmla="*/ 285 h 726"/>
                  <a:gd name="T34" fmla="*/ 726 w 1452"/>
                  <a:gd name="T35" fmla="*/ 0 h 726"/>
                  <a:gd name="T36" fmla="*/ 726 w 1452"/>
                  <a:gd name="T37" fmla="*/ 0 h 726"/>
                  <a:gd name="T38" fmla="*/ 313 w 1452"/>
                  <a:gd name="T39" fmla="*/ 129 h 726"/>
                  <a:gd name="T40" fmla="*/ 243 w 1452"/>
                  <a:gd name="T41" fmla="*/ 317 h 726"/>
                  <a:gd name="T42" fmla="*/ 342 w 1452"/>
                  <a:gd name="T43" fmla="*/ 352 h 726"/>
                  <a:gd name="T44" fmla="*/ 726 w 1452"/>
                  <a:gd name="T45" fmla="*/ 190 h 726"/>
                  <a:gd name="T46" fmla="*/ 961 w 1452"/>
                  <a:gd name="T47" fmla="*/ 244 h 726"/>
                  <a:gd name="T48" fmla="*/ 1061 w 1452"/>
                  <a:gd name="T49" fmla="*/ 160 h 726"/>
                  <a:gd name="T50" fmla="*/ 1060 w 1452"/>
                  <a:gd name="T51" fmla="*/ 159 h 726"/>
                  <a:gd name="T52" fmla="*/ 1107 w 1452"/>
                  <a:gd name="T53" fmla="*/ 108 h 726"/>
                  <a:gd name="T54" fmla="*/ 726 w 1452"/>
                  <a:gd name="T55" fmla="*/ 0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52" h="726">
                    <a:moveTo>
                      <a:pt x="54" y="518"/>
                    </a:moveTo>
                    <a:cubicBezTo>
                      <a:pt x="45" y="525"/>
                      <a:pt x="35" y="531"/>
                      <a:pt x="25" y="536"/>
                    </a:cubicBezTo>
                    <a:cubicBezTo>
                      <a:pt x="9" y="597"/>
                      <a:pt x="0" y="660"/>
                      <a:pt x="0" y="726"/>
                    </a:cubicBezTo>
                    <a:cubicBezTo>
                      <a:pt x="1" y="726"/>
                      <a:pt x="1" y="726"/>
                      <a:pt x="1" y="726"/>
                    </a:cubicBezTo>
                    <a:cubicBezTo>
                      <a:pt x="1" y="726"/>
                      <a:pt x="1" y="726"/>
                      <a:pt x="1" y="726"/>
                    </a:cubicBezTo>
                    <a:cubicBezTo>
                      <a:pt x="190" y="726"/>
                      <a:pt x="190" y="726"/>
                      <a:pt x="190" y="726"/>
                    </a:cubicBezTo>
                    <a:cubicBezTo>
                      <a:pt x="190" y="677"/>
                      <a:pt x="197" y="631"/>
                      <a:pt x="209" y="586"/>
                    </a:cubicBezTo>
                    <a:cubicBezTo>
                      <a:pt x="156" y="568"/>
                      <a:pt x="104" y="545"/>
                      <a:pt x="54" y="518"/>
                    </a:cubicBezTo>
                    <a:moveTo>
                      <a:pt x="1303" y="285"/>
                    </a:moveTo>
                    <a:cubicBezTo>
                      <a:pt x="1285" y="306"/>
                      <a:pt x="1266" y="326"/>
                      <a:pt x="1247" y="346"/>
                    </a:cubicBezTo>
                    <a:cubicBezTo>
                      <a:pt x="1247" y="346"/>
                      <a:pt x="1247" y="346"/>
                      <a:pt x="1247" y="346"/>
                    </a:cubicBezTo>
                    <a:cubicBezTo>
                      <a:pt x="1221" y="372"/>
                      <a:pt x="1194" y="397"/>
                      <a:pt x="1166" y="419"/>
                    </a:cubicBezTo>
                    <a:cubicBezTo>
                      <a:pt x="1226" y="506"/>
                      <a:pt x="1262" y="612"/>
                      <a:pt x="1262" y="726"/>
                    </a:cubicBezTo>
                    <a:cubicBezTo>
                      <a:pt x="1262" y="726"/>
                      <a:pt x="1262" y="726"/>
                      <a:pt x="1262" y="726"/>
                    </a:cubicBezTo>
                    <a:cubicBezTo>
                      <a:pt x="1262" y="726"/>
                      <a:pt x="1262" y="726"/>
                      <a:pt x="1262" y="726"/>
                    </a:cubicBezTo>
                    <a:cubicBezTo>
                      <a:pt x="1452" y="726"/>
                      <a:pt x="1452" y="726"/>
                      <a:pt x="1452" y="726"/>
                    </a:cubicBezTo>
                    <a:cubicBezTo>
                      <a:pt x="1452" y="560"/>
                      <a:pt x="1396" y="407"/>
                      <a:pt x="1303" y="285"/>
                    </a:cubicBezTo>
                    <a:moveTo>
                      <a:pt x="726" y="0"/>
                    </a:moveTo>
                    <a:cubicBezTo>
                      <a:pt x="726" y="0"/>
                      <a:pt x="726" y="0"/>
                      <a:pt x="726" y="0"/>
                    </a:cubicBezTo>
                    <a:cubicBezTo>
                      <a:pt x="573" y="0"/>
                      <a:pt x="430" y="47"/>
                      <a:pt x="313" y="129"/>
                    </a:cubicBezTo>
                    <a:cubicBezTo>
                      <a:pt x="301" y="196"/>
                      <a:pt x="277" y="260"/>
                      <a:pt x="243" y="317"/>
                    </a:cubicBezTo>
                    <a:cubicBezTo>
                      <a:pt x="276" y="331"/>
                      <a:pt x="309" y="343"/>
                      <a:pt x="342" y="352"/>
                    </a:cubicBezTo>
                    <a:cubicBezTo>
                      <a:pt x="440" y="252"/>
                      <a:pt x="576" y="190"/>
                      <a:pt x="726" y="190"/>
                    </a:cubicBezTo>
                    <a:cubicBezTo>
                      <a:pt x="810" y="190"/>
                      <a:pt x="890" y="209"/>
                      <a:pt x="961" y="244"/>
                    </a:cubicBezTo>
                    <a:cubicBezTo>
                      <a:pt x="996" y="219"/>
                      <a:pt x="1029" y="191"/>
                      <a:pt x="1061" y="160"/>
                    </a:cubicBezTo>
                    <a:cubicBezTo>
                      <a:pt x="1060" y="159"/>
                      <a:pt x="1060" y="159"/>
                      <a:pt x="1060" y="159"/>
                    </a:cubicBezTo>
                    <a:cubicBezTo>
                      <a:pt x="1077" y="143"/>
                      <a:pt x="1093" y="126"/>
                      <a:pt x="1107" y="108"/>
                    </a:cubicBezTo>
                    <a:cubicBezTo>
                      <a:pt x="996" y="39"/>
                      <a:pt x="866" y="0"/>
                      <a:pt x="726"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21"/>
              <p:cNvSpPr>
                <a:spLocks noEditPoints="1"/>
              </p:cNvSpPr>
              <p:nvPr userDrawn="1"/>
            </p:nvSpPr>
            <p:spPr bwMode="auto">
              <a:xfrm>
                <a:off x="10687224" y="3965650"/>
                <a:ext cx="1829263" cy="0"/>
              </a:xfrm>
              <a:custGeom>
                <a:avLst/>
                <a:gdLst>
                  <a:gd name="T0" fmla="*/ 189 w 1451"/>
                  <a:gd name="T1" fmla="*/ 0 w 1451"/>
                  <a:gd name="T2" fmla="*/ 0 w 1451"/>
                  <a:gd name="T3" fmla="*/ 189 w 1451"/>
                  <a:gd name="T4" fmla="*/ 189 w 1451"/>
                  <a:gd name="T5" fmla="*/ 1451 w 1451"/>
                  <a:gd name="T6" fmla="*/ 1261 w 1451"/>
                  <a:gd name="T7" fmla="*/ 1261 w 1451"/>
                  <a:gd name="T8" fmla="*/ 1451 w 1451"/>
                  <a:gd name="T9" fmla="*/ 1451 w 145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1451">
                    <a:moveTo>
                      <a:pt x="189" y="0"/>
                    </a:moveTo>
                    <a:cubicBezTo>
                      <a:pt x="0" y="0"/>
                      <a:pt x="0" y="0"/>
                      <a:pt x="0" y="0"/>
                    </a:cubicBezTo>
                    <a:cubicBezTo>
                      <a:pt x="0" y="0"/>
                      <a:pt x="0" y="0"/>
                      <a:pt x="0" y="0"/>
                    </a:cubicBezTo>
                    <a:cubicBezTo>
                      <a:pt x="189" y="0"/>
                      <a:pt x="189" y="0"/>
                      <a:pt x="189" y="0"/>
                    </a:cubicBezTo>
                    <a:cubicBezTo>
                      <a:pt x="189" y="0"/>
                      <a:pt x="189" y="0"/>
                      <a:pt x="189" y="0"/>
                    </a:cubicBezTo>
                    <a:moveTo>
                      <a:pt x="1451" y="0"/>
                    </a:moveTo>
                    <a:cubicBezTo>
                      <a:pt x="1261" y="0"/>
                      <a:pt x="1261" y="0"/>
                      <a:pt x="1261" y="0"/>
                    </a:cubicBezTo>
                    <a:cubicBezTo>
                      <a:pt x="1261" y="0"/>
                      <a:pt x="1261" y="0"/>
                      <a:pt x="1261" y="0"/>
                    </a:cubicBezTo>
                    <a:cubicBezTo>
                      <a:pt x="1451" y="0"/>
                      <a:pt x="1451" y="0"/>
                      <a:pt x="1451" y="0"/>
                    </a:cubicBezTo>
                    <a:cubicBezTo>
                      <a:pt x="1451" y="0"/>
                      <a:pt x="1451" y="0"/>
                      <a:pt x="1451"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noEditPoints="1"/>
              </p:cNvSpPr>
              <p:nvPr userDrawn="1"/>
            </p:nvSpPr>
            <p:spPr bwMode="auto">
              <a:xfrm>
                <a:off x="10296837" y="4202505"/>
                <a:ext cx="989855" cy="935077"/>
              </a:xfrm>
              <a:custGeom>
                <a:avLst/>
                <a:gdLst>
                  <a:gd name="T0" fmla="*/ 731 w 785"/>
                  <a:gd name="T1" fmla="*/ 589 h 742"/>
                  <a:gd name="T2" fmla="*/ 678 w 785"/>
                  <a:gd name="T3" fmla="*/ 633 h 742"/>
                  <a:gd name="T4" fmla="*/ 785 w 785"/>
                  <a:gd name="T5" fmla="*/ 642 h 742"/>
                  <a:gd name="T6" fmla="*/ 731 w 785"/>
                  <a:gd name="T7" fmla="*/ 589 h 742"/>
                  <a:gd name="T8" fmla="*/ 2 w 785"/>
                  <a:gd name="T9" fmla="*/ 332 h 742"/>
                  <a:gd name="T10" fmla="*/ 142 w 785"/>
                  <a:gd name="T11" fmla="*/ 678 h 742"/>
                  <a:gd name="T12" fmla="*/ 222 w 785"/>
                  <a:gd name="T13" fmla="*/ 742 h 742"/>
                  <a:gd name="T14" fmla="*/ 375 w 785"/>
                  <a:gd name="T15" fmla="*/ 676 h 742"/>
                  <a:gd name="T16" fmla="*/ 231 w 785"/>
                  <a:gd name="T17" fmla="*/ 589 h 742"/>
                  <a:gd name="T18" fmla="*/ 128 w 785"/>
                  <a:gd name="T19" fmla="*/ 359 h 742"/>
                  <a:gd name="T20" fmla="*/ 2 w 785"/>
                  <a:gd name="T21" fmla="*/ 332 h 742"/>
                  <a:gd name="T22" fmla="*/ 142 w 785"/>
                  <a:gd name="T23" fmla="*/ 0 h 742"/>
                  <a:gd name="T24" fmla="*/ 42 w 785"/>
                  <a:gd name="T25" fmla="*/ 145 h 742"/>
                  <a:gd name="T26" fmla="*/ 169 w 785"/>
                  <a:gd name="T27" fmla="*/ 172 h 742"/>
                  <a:gd name="T28" fmla="*/ 231 w 785"/>
                  <a:gd name="T29" fmla="*/ 89 h 742"/>
                  <a:gd name="T30" fmla="*/ 231 w 785"/>
                  <a:gd name="T31" fmla="*/ 88 h 742"/>
                  <a:gd name="T32" fmla="*/ 231 w 785"/>
                  <a:gd name="T33" fmla="*/ 88 h 742"/>
                  <a:gd name="T34" fmla="*/ 142 w 785"/>
                  <a:gd name="T35" fmla="*/ 0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5" h="742">
                    <a:moveTo>
                      <a:pt x="731" y="589"/>
                    </a:moveTo>
                    <a:cubicBezTo>
                      <a:pt x="715" y="606"/>
                      <a:pt x="697" y="620"/>
                      <a:pt x="678" y="633"/>
                    </a:cubicBezTo>
                    <a:cubicBezTo>
                      <a:pt x="714" y="634"/>
                      <a:pt x="749" y="637"/>
                      <a:pt x="785" y="642"/>
                    </a:cubicBezTo>
                    <a:cubicBezTo>
                      <a:pt x="731" y="589"/>
                      <a:pt x="731" y="589"/>
                      <a:pt x="731" y="589"/>
                    </a:cubicBezTo>
                    <a:moveTo>
                      <a:pt x="2" y="332"/>
                    </a:moveTo>
                    <a:cubicBezTo>
                      <a:pt x="0" y="457"/>
                      <a:pt x="47" y="582"/>
                      <a:pt x="142" y="678"/>
                    </a:cubicBezTo>
                    <a:cubicBezTo>
                      <a:pt x="167" y="703"/>
                      <a:pt x="194" y="724"/>
                      <a:pt x="222" y="742"/>
                    </a:cubicBezTo>
                    <a:cubicBezTo>
                      <a:pt x="271" y="715"/>
                      <a:pt x="323" y="693"/>
                      <a:pt x="375" y="676"/>
                    </a:cubicBezTo>
                    <a:cubicBezTo>
                      <a:pt x="322" y="660"/>
                      <a:pt x="273" y="631"/>
                      <a:pt x="231" y="589"/>
                    </a:cubicBezTo>
                    <a:cubicBezTo>
                      <a:pt x="167" y="525"/>
                      <a:pt x="133" y="443"/>
                      <a:pt x="128" y="359"/>
                    </a:cubicBezTo>
                    <a:cubicBezTo>
                      <a:pt x="87" y="345"/>
                      <a:pt x="44" y="336"/>
                      <a:pt x="2" y="332"/>
                    </a:cubicBezTo>
                    <a:moveTo>
                      <a:pt x="142" y="0"/>
                    </a:moveTo>
                    <a:cubicBezTo>
                      <a:pt x="99" y="43"/>
                      <a:pt x="65" y="93"/>
                      <a:pt x="42" y="145"/>
                    </a:cubicBezTo>
                    <a:cubicBezTo>
                      <a:pt x="85" y="151"/>
                      <a:pt x="127" y="160"/>
                      <a:pt x="169" y="172"/>
                    </a:cubicBezTo>
                    <a:cubicBezTo>
                      <a:pt x="185" y="142"/>
                      <a:pt x="205" y="114"/>
                      <a:pt x="231" y="89"/>
                    </a:cubicBezTo>
                    <a:cubicBezTo>
                      <a:pt x="231" y="88"/>
                      <a:pt x="231" y="88"/>
                      <a:pt x="231" y="88"/>
                    </a:cubicBezTo>
                    <a:cubicBezTo>
                      <a:pt x="231" y="88"/>
                      <a:pt x="231" y="88"/>
                      <a:pt x="231" y="88"/>
                    </a:cubicBezTo>
                    <a:cubicBezTo>
                      <a:pt x="142" y="0"/>
                      <a:pt x="142" y="0"/>
                      <a:pt x="142"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3"/>
              <p:cNvSpPr>
                <a:spLocks/>
              </p:cNvSpPr>
              <p:nvPr userDrawn="1"/>
            </p:nvSpPr>
            <p:spPr bwMode="auto">
              <a:xfrm>
                <a:off x="10299152" y="4385354"/>
                <a:ext cx="210624" cy="269259"/>
              </a:xfrm>
              <a:custGeom>
                <a:avLst/>
                <a:gdLst>
                  <a:gd name="T0" fmla="*/ 40 w 167"/>
                  <a:gd name="T1" fmla="*/ 0 h 214"/>
                  <a:gd name="T2" fmla="*/ 0 w 167"/>
                  <a:gd name="T3" fmla="*/ 187 h 214"/>
                  <a:gd name="T4" fmla="*/ 126 w 167"/>
                  <a:gd name="T5" fmla="*/ 214 h 214"/>
                  <a:gd name="T6" fmla="*/ 167 w 167"/>
                  <a:gd name="T7" fmla="*/ 27 h 214"/>
                  <a:gd name="T8" fmla="*/ 40 w 167"/>
                  <a:gd name="T9" fmla="*/ 0 h 214"/>
                </a:gdLst>
                <a:ahLst/>
                <a:cxnLst>
                  <a:cxn ang="0">
                    <a:pos x="T0" y="T1"/>
                  </a:cxn>
                  <a:cxn ang="0">
                    <a:pos x="T2" y="T3"/>
                  </a:cxn>
                  <a:cxn ang="0">
                    <a:pos x="T4" y="T5"/>
                  </a:cxn>
                  <a:cxn ang="0">
                    <a:pos x="T6" y="T7"/>
                  </a:cxn>
                  <a:cxn ang="0">
                    <a:pos x="T8" y="T9"/>
                  </a:cxn>
                </a:cxnLst>
                <a:rect l="0" t="0" r="r" b="b"/>
                <a:pathLst>
                  <a:path w="167" h="214">
                    <a:moveTo>
                      <a:pt x="40" y="0"/>
                    </a:moveTo>
                    <a:cubicBezTo>
                      <a:pt x="14" y="60"/>
                      <a:pt x="1" y="123"/>
                      <a:pt x="0" y="187"/>
                    </a:cubicBezTo>
                    <a:cubicBezTo>
                      <a:pt x="42" y="191"/>
                      <a:pt x="85" y="200"/>
                      <a:pt x="126" y="214"/>
                    </a:cubicBezTo>
                    <a:cubicBezTo>
                      <a:pt x="122" y="150"/>
                      <a:pt x="136" y="85"/>
                      <a:pt x="167" y="27"/>
                    </a:cubicBezTo>
                    <a:cubicBezTo>
                      <a:pt x="125" y="15"/>
                      <a:pt x="83" y="6"/>
                      <a:pt x="4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7"/>
              <p:cNvSpPr>
                <a:spLocks/>
              </p:cNvSpPr>
              <p:nvPr userDrawn="1"/>
            </p:nvSpPr>
            <p:spPr bwMode="auto">
              <a:xfrm>
                <a:off x="11286692" y="5011825"/>
                <a:ext cx="71751" cy="43977"/>
              </a:xfrm>
              <a:custGeom>
                <a:avLst/>
                <a:gdLst>
                  <a:gd name="T0" fmla="*/ 0 w 57"/>
                  <a:gd name="T1" fmla="*/ 0 h 35"/>
                  <a:gd name="T2" fmla="*/ 35 w 57"/>
                  <a:gd name="T3" fmla="*/ 35 h 35"/>
                  <a:gd name="T4" fmla="*/ 57 w 57"/>
                  <a:gd name="T5" fmla="*/ 11 h 35"/>
                  <a:gd name="T6" fmla="*/ 0 w 57"/>
                  <a:gd name="T7" fmla="*/ 0 h 35"/>
                </a:gdLst>
                <a:ahLst/>
                <a:cxnLst>
                  <a:cxn ang="0">
                    <a:pos x="T0" y="T1"/>
                  </a:cxn>
                  <a:cxn ang="0">
                    <a:pos x="T2" y="T3"/>
                  </a:cxn>
                  <a:cxn ang="0">
                    <a:pos x="T4" y="T5"/>
                  </a:cxn>
                  <a:cxn ang="0">
                    <a:pos x="T6" y="T7"/>
                  </a:cxn>
                </a:cxnLst>
                <a:rect l="0" t="0" r="r" b="b"/>
                <a:pathLst>
                  <a:path w="57" h="35">
                    <a:moveTo>
                      <a:pt x="0" y="0"/>
                    </a:moveTo>
                    <a:cubicBezTo>
                      <a:pt x="35" y="35"/>
                      <a:pt x="35" y="35"/>
                      <a:pt x="35" y="35"/>
                    </a:cubicBezTo>
                    <a:cubicBezTo>
                      <a:pt x="43" y="27"/>
                      <a:pt x="50" y="19"/>
                      <a:pt x="57" y="11"/>
                    </a:cubicBezTo>
                    <a:cubicBezTo>
                      <a:pt x="38" y="7"/>
                      <a:pt x="19" y="3"/>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28"/>
              <p:cNvSpPr>
                <a:spLocks noEditPoints="1"/>
              </p:cNvSpPr>
              <p:nvPr userDrawn="1"/>
            </p:nvSpPr>
            <p:spPr bwMode="auto">
              <a:xfrm>
                <a:off x="10692625" y="4025057"/>
                <a:ext cx="813949" cy="843267"/>
              </a:xfrm>
              <a:custGeom>
                <a:avLst/>
                <a:gdLst>
                  <a:gd name="T0" fmla="*/ 519 w 646"/>
                  <a:gd name="T1" fmla="*/ 449 h 669"/>
                  <a:gd name="T2" fmla="*/ 483 w 646"/>
                  <a:gd name="T3" fmla="*/ 638 h 669"/>
                  <a:gd name="T4" fmla="*/ 607 w 646"/>
                  <a:gd name="T5" fmla="*/ 669 h 669"/>
                  <a:gd name="T6" fmla="*/ 646 w 646"/>
                  <a:gd name="T7" fmla="*/ 483 h 669"/>
                  <a:gd name="T8" fmla="*/ 519 w 646"/>
                  <a:gd name="T9" fmla="*/ 449 h 669"/>
                  <a:gd name="T10" fmla="*/ 167 w 646"/>
                  <a:gd name="T11" fmla="*/ 0 h 669"/>
                  <a:gd name="T12" fmla="*/ 0 w 646"/>
                  <a:gd name="T13" fmla="*/ 30 h 669"/>
                  <a:gd name="T14" fmla="*/ 24 w 646"/>
                  <a:gd name="T15" fmla="*/ 155 h 669"/>
                  <a:gd name="T16" fmla="*/ 167 w 646"/>
                  <a:gd name="T17" fmla="*/ 126 h 669"/>
                  <a:gd name="T18" fmla="*/ 216 w 646"/>
                  <a:gd name="T19" fmla="*/ 129 h 669"/>
                  <a:gd name="T20" fmla="*/ 188 w 646"/>
                  <a:gd name="T21" fmla="*/ 1 h 669"/>
                  <a:gd name="T22" fmla="*/ 167 w 646"/>
                  <a:gd name="T23" fmla="*/ 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6" h="669">
                    <a:moveTo>
                      <a:pt x="519" y="449"/>
                    </a:moveTo>
                    <a:cubicBezTo>
                      <a:pt x="525" y="513"/>
                      <a:pt x="513" y="579"/>
                      <a:pt x="483" y="638"/>
                    </a:cubicBezTo>
                    <a:cubicBezTo>
                      <a:pt x="523" y="652"/>
                      <a:pt x="564" y="663"/>
                      <a:pt x="607" y="669"/>
                    </a:cubicBezTo>
                    <a:cubicBezTo>
                      <a:pt x="633" y="610"/>
                      <a:pt x="646" y="547"/>
                      <a:pt x="646" y="483"/>
                    </a:cubicBezTo>
                    <a:cubicBezTo>
                      <a:pt x="602" y="477"/>
                      <a:pt x="559" y="465"/>
                      <a:pt x="519" y="449"/>
                    </a:cubicBezTo>
                    <a:moveTo>
                      <a:pt x="167" y="0"/>
                    </a:moveTo>
                    <a:cubicBezTo>
                      <a:pt x="110" y="0"/>
                      <a:pt x="54" y="10"/>
                      <a:pt x="0" y="30"/>
                    </a:cubicBezTo>
                    <a:cubicBezTo>
                      <a:pt x="4" y="73"/>
                      <a:pt x="13" y="115"/>
                      <a:pt x="24" y="155"/>
                    </a:cubicBezTo>
                    <a:cubicBezTo>
                      <a:pt x="70" y="136"/>
                      <a:pt x="118" y="126"/>
                      <a:pt x="167" y="126"/>
                    </a:cubicBezTo>
                    <a:cubicBezTo>
                      <a:pt x="183" y="126"/>
                      <a:pt x="199" y="127"/>
                      <a:pt x="216" y="129"/>
                    </a:cubicBezTo>
                    <a:cubicBezTo>
                      <a:pt x="201" y="88"/>
                      <a:pt x="192" y="45"/>
                      <a:pt x="188" y="1"/>
                    </a:cubicBezTo>
                    <a:cubicBezTo>
                      <a:pt x="181" y="0"/>
                      <a:pt x="174" y="0"/>
                      <a:pt x="16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29"/>
              <p:cNvSpPr>
                <a:spLocks noEditPoints="1"/>
              </p:cNvSpPr>
              <p:nvPr userDrawn="1"/>
            </p:nvSpPr>
            <p:spPr bwMode="auto">
              <a:xfrm>
                <a:off x="10475829" y="4202505"/>
                <a:ext cx="810863" cy="809320"/>
              </a:xfrm>
              <a:custGeom>
                <a:avLst/>
                <a:gdLst>
                  <a:gd name="T0" fmla="*/ 589 w 643"/>
                  <a:gd name="T1" fmla="*/ 589 h 642"/>
                  <a:gd name="T2" fmla="*/ 589 w 643"/>
                  <a:gd name="T3" fmla="*/ 589 h 642"/>
                  <a:gd name="T4" fmla="*/ 643 w 643"/>
                  <a:gd name="T5" fmla="*/ 642 h 642"/>
                  <a:gd name="T6" fmla="*/ 643 w 643"/>
                  <a:gd name="T7" fmla="*/ 642 h 642"/>
                  <a:gd name="T8" fmla="*/ 589 w 643"/>
                  <a:gd name="T9" fmla="*/ 589 h 642"/>
                  <a:gd name="T10" fmla="*/ 0 w 643"/>
                  <a:gd name="T11" fmla="*/ 0 h 642"/>
                  <a:gd name="T12" fmla="*/ 0 w 643"/>
                  <a:gd name="T13" fmla="*/ 0 h 642"/>
                  <a:gd name="T14" fmla="*/ 89 w 643"/>
                  <a:gd name="T15" fmla="*/ 88 h 642"/>
                  <a:gd name="T16" fmla="*/ 89 w 643"/>
                  <a:gd name="T17" fmla="*/ 88 h 642"/>
                  <a:gd name="T18" fmla="*/ 0 w 643"/>
                  <a:gd name="T19" fmla="*/ 0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3" h="642">
                    <a:moveTo>
                      <a:pt x="589" y="589"/>
                    </a:moveTo>
                    <a:cubicBezTo>
                      <a:pt x="589" y="589"/>
                      <a:pt x="589" y="589"/>
                      <a:pt x="589" y="589"/>
                    </a:cubicBezTo>
                    <a:cubicBezTo>
                      <a:pt x="643" y="642"/>
                      <a:pt x="643" y="642"/>
                      <a:pt x="643" y="642"/>
                    </a:cubicBezTo>
                    <a:cubicBezTo>
                      <a:pt x="643" y="642"/>
                      <a:pt x="643" y="642"/>
                      <a:pt x="643" y="642"/>
                    </a:cubicBezTo>
                    <a:cubicBezTo>
                      <a:pt x="589" y="589"/>
                      <a:pt x="589" y="589"/>
                      <a:pt x="589" y="589"/>
                    </a:cubicBezTo>
                    <a:moveTo>
                      <a:pt x="0" y="0"/>
                    </a:moveTo>
                    <a:cubicBezTo>
                      <a:pt x="0" y="0"/>
                      <a:pt x="0" y="0"/>
                      <a:pt x="0" y="0"/>
                    </a:cubicBezTo>
                    <a:cubicBezTo>
                      <a:pt x="89" y="88"/>
                      <a:pt x="89" y="88"/>
                      <a:pt x="89" y="88"/>
                    </a:cubicBezTo>
                    <a:cubicBezTo>
                      <a:pt x="89" y="88"/>
                      <a:pt x="89" y="88"/>
                      <a:pt x="89" y="88"/>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30"/>
              <p:cNvSpPr>
                <a:spLocks/>
              </p:cNvSpPr>
              <p:nvPr userDrawn="1"/>
            </p:nvSpPr>
            <p:spPr bwMode="auto">
              <a:xfrm>
                <a:off x="11286692" y="5011825"/>
                <a:ext cx="43977" cy="43977"/>
              </a:xfrm>
              <a:custGeom>
                <a:avLst/>
                <a:gdLst>
                  <a:gd name="T0" fmla="*/ 0 w 35"/>
                  <a:gd name="T1" fmla="*/ 0 h 35"/>
                  <a:gd name="T2" fmla="*/ 35 w 35"/>
                  <a:gd name="T3" fmla="*/ 35 h 35"/>
                  <a:gd name="T4" fmla="*/ 35 w 35"/>
                  <a:gd name="T5" fmla="*/ 35 h 35"/>
                  <a:gd name="T6" fmla="*/ 0 w 35"/>
                  <a:gd name="T7" fmla="*/ 0 h 35"/>
                  <a:gd name="T8" fmla="*/ 0 w 35"/>
                  <a:gd name="T9" fmla="*/ 0 h 35"/>
                </a:gdLst>
                <a:ahLst/>
                <a:cxnLst>
                  <a:cxn ang="0">
                    <a:pos x="T0" y="T1"/>
                  </a:cxn>
                  <a:cxn ang="0">
                    <a:pos x="T2" y="T3"/>
                  </a:cxn>
                  <a:cxn ang="0">
                    <a:pos x="T4" y="T5"/>
                  </a:cxn>
                  <a:cxn ang="0">
                    <a:pos x="T6" y="T7"/>
                  </a:cxn>
                  <a:cxn ang="0">
                    <a:pos x="T8" y="T9"/>
                  </a:cxn>
                </a:cxnLst>
                <a:rect l="0" t="0" r="r" b="b"/>
                <a:pathLst>
                  <a:path w="35" h="35">
                    <a:moveTo>
                      <a:pt x="0" y="0"/>
                    </a:moveTo>
                    <a:cubicBezTo>
                      <a:pt x="35" y="35"/>
                      <a:pt x="35" y="35"/>
                      <a:pt x="35" y="35"/>
                    </a:cubicBezTo>
                    <a:cubicBezTo>
                      <a:pt x="35" y="35"/>
                      <a:pt x="35" y="35"/>
                      <a:pt x="35" y="35"/>
                    </a:cubicBezTo>
                    <a:cubicBezTo>
                      <a:pt x="0" y="0"/>
                      <a:pt x="0" y="0"/>
                      <a:pt x="0" y="0"/>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31"/>
              <p:cNvSpPr>
                <a:spLocks noEditPoints="1"/>
              </p:cNvSpPr>
              <p:nvPr userDrawn="1"/>
            </p:nvSpPr>
            <p:spPr bwMode="auto">
              <a:xfrm>
                <a:off x="8962887" y="4271942"/>
                <a:ext cx="1090152" cy="968252"/>
              </a:xfrm>
              <a:custGeom>
                <a:avLst/>
                <a:gdLst>
                  <a:gd name="T0" fmla="*/ 776 w 865"/>
                  <a:gd name="T1" fmla="*/ 589 h 768"/>
                  <a:gd name="T2" fmla="*/ 526 w 865"/>
                  <a:gd name="T3" fmla="*/ 692 h 768"/>
                  <a:gd name="T4" fmla="*/ 490 w 865"/>
                  <a:gd name="T5" fmla="*/ 690 h 768"/>
                  <a:gd name="T6" fmla="*/ 478 w 865"/>
                  <a:gd name="T7" fmla="*/ 768 h 768"/>
                  <a:gd name="T8" fmla="*/ 642 w 865"/>
                  <a:gd name="T9" fmla="*/ 749 h 768"/>
                  <a:gd name="T10" fmla="*/ 758 w 865"/>
                  <a:gd name="T11" fmla="*/ 758 h 768"/>
                  <a:gd name="T12" fmla="*/ 865 w 865"/>
                  <a:gd name="T13" fmla="*/ 677 h 768"/>
                  <a:gd name="T14" fmla="*/ 865 w 865"/>
                  <a:gd name="T15" fmla="*/ 677 h 768"/>
                  <a:gd name="T16" fmla="*/ 865 w 865"/>
                  <a:gd name="T17" fmla="*/ 677 h 768"/>
                  <a:gd name="T18" fmla="*/ 776 w 865"/>
                  <a:gd name="T19" fmla="*/ 589 h 768"/>
                  <a:gd name="T20" fmla="*/ 187 w 865"/>
                  <a:gd name="T21" fmla="*/ 0 h 768"/>
                  <a:gd name="T22" fmla="*/ 187 w 865"/>
                  <a:gd name="T23" fmla="*/ 677 h 768"/>
                  <a:gd name="T24" fmla="*/ 288 w 865"/>
                  <a:gd name="T25" fmla="*/ 755 h 768"/>
                  <a:gd name="T26" fmla="*/ 311 w 865"/>
                  <a:gd name="T27" fmla="*/ 620 h 768"/>
                  <a:gd name="T28" fmla="*/ 276 w 865"/>
                  <a:gd name="T29" fmla="*/ 589 h 768"/>
                  <a:gd name="T30" fmla="*/ 276 w 865"/>
                  <a:gd name="T31" fmla="*/ 88 h 768"/>
                  <a:gd name="T32" fmla="*/ 276 w 865"/>
                  <a:gd name="T33" fmla="*/ 88 h 768"/>
                  <a:gd name="T34" fmla="*/ 276 w 865"/>
                  <a:gd name="T35" fmla="*/ 88 h 768"/>
                  <a:gd name="T36" fmla="*/ 187 w 865"/>
                  <a:gd name="T37" fmla="*/ 0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65" h="768">
                    <a:moveTo>
                      <a:pt x="776" y="589"/>
                    </a:moveTo>
                    <a:cubicBezTo>
                      <a:pt x="707" y="658"/>
                      <a:pt x="617" y="692"/>
                      <a:pt x="526" y="692"/>
                    </a:cubicBezTo>
                    <a:cubicBezTo>
                      <a:pt x="514" y="692"/>
                      <a:pt x="502" y="692"/>
                      <a:pt x="490" y="690"/>
                    </a:cubicBezTo>
                    <a:cubicBezTo>
                      <a:pt x="484" y="716"/>
                      <a:pt x="480" y="742"/>
                      <a:pt x="478" y="768"/>
                    </a:cubicBezTo>
                    <a:cubicBezTo>
                      <a:pt x="532" y="755"/>
                      <a:pt x="587" y="749"/>
                      <a:pt x="642" y="749"/>
                    </a:cubicBezTo>
                    <a:cubicBezTo>
                      <a:pt x="681" y="749"/>
                      <a:pt x="720" y="752"/>
                      <a:pt x="758" y="758"/>
                    </a:cubicBezTo>
                    <a:cubicBezTo>
                      <a:pt x="796" y="737"/>
                      <a:pt x="832" y="710"/>
                      <a:pt x="865" y="677"/>
                    </a:cubicBezTo>
                    <a:cubicBezTo>
                      <a:pt x="865" y="677"/>
                      <a:pt x="865" y="677"/>
                      <a:pt x="865" y="677"/>
                    </a:cubicBezTo>
                    <a:cubicBezTo>
                      <a:pt x="865" y="677"/>
                      <a:pt x="865" y="677"/>
                      <a:pt x="865" y="677"/>
                    </a:cubicBezTo>
                    <a:cubicBezTo>
                      <a:pt x="776" y="589"/>
                      <a:pt x="776" y="589"/>
                      <a:pt x="776" y="589"/>
                    </a:cubicBezTo>
                    <a:moveTo>
                      <a:pt x="187" y="0"/>
                    </a:moveTo>
                    <a:cubicBezTo>
                      <a:pt x="0" y="187"/>
                      <a:pt x="0" y="490"/>
                      <a:pt x="187" y="677"/>
                    </a:cubicBezTo>
                    <a:cubicBezTo>
                      <a:pt x="218" y="708"/>
                      <a:pt x="252" y="734"/>
                      <a:pt x="288" y="755"/>
                    </a:cubicBezTo>
                    <a:cubicBezTo>
                      <a:pt x="291" y="709"/>
                      <a:pt x="299" y="664"/>
                      <a:pt x="311" y="620"/>
                    </a:cubicBezTo>
                    <a:cubicBezTo>
                      <a:pt x="299" y="610"/>
                      <a:pt x="287" y="600"/>
                      <a:pt x="276" y="589"/>
                    </a:cubicBezTo>
                    <a:cubicBezTo>
                      <a:pt x="138" y="450"/>
                      <a:pt x="138" y="226"/>
                      <a:pt x="276" y="88"/>
                    </a:cubicBezTo>
                    <a:cubicBezTo>
                      <a:pt x="276" y="88"/>
                      <a:pt x="276" y="88"/>
                      <a:pt x="276" y="88"/>
                    </a:cubicBezTo>
                    <a:cubicBezTo>
                      <a:pt x="276" y="88"/>
                      <a:pt x="276" y="88"/>
                      <a:pt x="276" y="88"/>
                    </a:cubicBezTo>
                    <a:cubicBezTo>
                      <a:pt x="187" y="0"/>
                      <a:pt x="187" y="0"/>
                      <a:pt x="18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35"/>
              <p:cNvSpPr>
                <a:spLocks/>
              </p:cNvSpPr>
              <p:nvPr userDrawn="1"/>
            </p:nvSpPr>
            <p:spPr bwMode="auto">
              <a:xfrm>
                <a:off x="9883305" y="4150814"/>
                <a:ext cx="69436" cy="39348"/>
              </a:xfrm>
              <a:custGeom>
                <a:avLst/>
                <a:gdLst>
                  <a:gd name="T0" fmla="*/ 0 w 55"/>
                  <a:gd name="T1" fmla="*/ 0 h 31"/>
                  <a:gd name="T2" fmla="*/ 55 w 55"/>
                  <a:gd name="T3" fmla="*/ 31 h 31"/>
                  <a:gd name="T4" fmla="*/ 0 w 55"/>
                  <a:gd name="T5" fmla="*/ 0 h 31"/>
                </a:gdLst>
                <a:ahLst/>
                <a:cxnLst>
                  <a:cxn ang="0">
                    <a:pos x="T0" y="T1"/>
                  </a:cxn>
                  <a:cxn ang="0">
                    <a:pos x="T2" y="T3"/>
                  </a:cxn>
                  <a:cxn ang="0">
                    <a:pos x="T4" y="T5"/>
                  </a:cxn>
                </a:cxnLst>
                <a:rect l="0" t="0" r="r" b="b"/>
                <a:pathLst>
                  <a:path w="55" h="31">
                    <a:moveTo>
                      <a:pt x="0" y="0"/>
                    </a:moveTo>
                    <a:cubicBezTo>
                      <a:pt x="17" y="12"/>
                      <a:pt x="36" y="23"/>
                      <a:pt x="55" y="31"/>
                    </a:cubicBezTo>
                    <a:cubicBezTo>
                      <a:pt x="37" y="20"/>
                      <a:pt x="19" y="9"/>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36"/>
              <p:cNvSpPr>
                <a:spLocks noEditPoints="1"/>
              </p:cNvSpPr>
              <p:nvPr userDrawn="1"/>
            </p:nvSpPr>
            <p:spPr bwMode="auto">
              <a:xfrm>
                <a:off x="9198971" y="4270399"/>
                <a:ext cx="854068" cy="854839"/>
              </a:xfrm>
              <a:custGeom>
                <a:avLst/>
                <a:gdLst>
                  <a:gd name="T0" fmla="*/ 589 w 678"/>
                  <a:gd name="T1" fmla="*/ 590 h 678"/>
                  <a:gd name="T2" fmla="*/ 589 w 678"/>
                  <a:gd name="T3" fmla="*/ 590 h 678"/>
                  <a:gd name="T4" fmla="*/ 678 w 678"/>
                  <a:gd name="T5" fmla="*/ 678 h 678"/>
                  <a:gd name="T6" fmla="*/ 678 w 678"/>
                  <a:gd name="T7" fmla="*/ 678 h 678"/>
                  <a:gd name="T8" fmla="*/ 589 w 678"/>
                  <a:gd name="T9" fmla="*/ 590 h 678"/>
                  <a:gd name="T10" fmla="*/ 0 w 678"/>
                  <a:gd name="T11" fmla="*/ 0 h 678"/>
                  <a:gd name="T12" fmla="*/ 0 w 678"/>
                  <a:gd name="T13" fmla="*/ 1 h 678"/>
                  <a:gd name="T14" fmla="*/ 89 w 678"/>
                  <a:gd name="T15" fmla="*/ 89 h 678"/>
                  <a:gd name="T16" fmla="*/ 89 w 678"/>
                  <a:gd name="T17" fmla="*/ 89 h 678"/>
                  <a:gd name="T18" fmla="*/ 0 w 678"/>
                  <a:gd name="T19" fmla="*/ 0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8" h="678">
                    <a:moveTo>
                      <a:pt x="589" y="590"/>
                    </a:moveTo>
                    <a:cubicBezTo>
                      <a:pt x="589" y="590"/>
                      <a:pt x="589" y="590"/>
                      <a:pt x="589" y="590"/>
                    </a:cubicBezTo>
                    <a:cubicBezTo>
                      <a:pt x="678" y="678"/>
                      <a:pt x="678" y="678"/>
                      <a:pt x="678" y="678"/>
                    </a:cubicBezTo>
                    <a:cubicBezTo>
                      <a:pt x="678" y="678"/>
                      <a:pt x="678" y="678"/>
                      <a:pt x="678" y="678"/>
                    </a:cubicBezTo>
                    <a:cubicBezTo>
                      <a:pt x="589" y="590"/>
                      <a:pt x="589" y="590"/>
                      <a:pt x="589" y="590"/>
                    </a:cubicBezTo>
                    <a:moveTo>
                      <a:pt x="0" y="0"/>
                    </a:moveTo>
                    <a:cubicBezTo>
                      <a:pt x="0" y="0"/>
                      <a:pt x="0" y="1"/>
                      <a:pt x="0" y="1"/>
                    </a:cubicBezTo>
                    <a:cubicBezTo>
                      <a:pt x="89" y="89"/>
                      <a:pt x="89" y="89"/>
                      <a:pt x="89" y="89"/>
                    </a:cubicBezTo>
                    <a:cubicBezTo>
                      <a:pt x="89" y="89"/>
                      <a:pt x="89" y="89"/>
                      <a:pt x="89" y="89"/>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37"/>
              <p:cNvSpPr>
                <a:spLocks/>
              </p:cNvSpPr>
              <p:nvPr userDrawn="1"/>
            </p:nvSpPr>
            <p:spPr bwMode="auto">
              <a:xfrm>
                <a:off x="7650539" y="5590461"/>
                <a:ext cx="476797" cy="660417"/>
              </a:xfrm>
              <a:custGeom>
                <a:avLst/>
                <a:gdLst>
                  <a:gd name="T0" fmla="*/ 118 w 378"/>
                  <a:gd name="T1" fmla="*/ 0 h 524"/>
                  <a:gd name="T2" fmla="*/ 128 w 378"/>
                  <a:gd name="T3" fmla="*/ 439 h 524"/>
                  <a:gd name="T4" fmla="*/ 327 w 378"/>
                  <a:gd name="T5" fmla="*/ 524 h 524"/>
                  <a:gd name="T6" fmla="*/ 378 w 378"/>
                  <a:gd name="T7" fmla="*/ 441 h 524"/>
                  <a:gd name="T8" fmla="*/ 342 w 378"/>
                  <a:gd name="T9" fmla="*/ 444 h 524"/>
                  <a:gd name="T10" fmla="*/ 184 w 378"/>
                  <a:gd name="T11" fmla="*/ 380 h 524"/>
                  <a:gd name="T12" fmla="*/ 177 w 378"/>
                  <a:gd name="T13" fmla="*/ 56 h 524"/>
                  <a:gd name="T14" fmla="*/ 177 w 378"/>
                  <a:gd name="T15" fmla="*/ 56 h 524"/>
                  <a:gd name="T16" fmla="*/ 177 w 378"/>
                  <a:gd name="T17" fmla="*/ 56 h 524"/>
                  <a:gd name="T18" fmla="*/ 118 w 378"/>
                  <a:gd name="T19" fmla="*/ 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524">
                    <a:moveTo>
                      <a:pt x="118" y="0"/>
                    </a:moveTo>
                    <a:cubicBezTo>
                      <a:pt x="0" y="124"/>
                      <a:pt x="4" y="321"/>
                      <a:pt x="128" y="439"/>
                    </a:cubicBezTo>
                    <a:cubicBezTo>
                      <a:pt x="184" y="492"/>
                      <a:pt x="255" y="521"/>
                      <a:pt x="327" y="524"/>
                    </a:cubicBezTo>
                    <a:cubicBezTo>
                      <a:pt x="342" y="495"/>
                      <a:pt x="360" y="467"/>
                      <a:pt x="378" y="441"/>
                    </a:cubicBezTo>
                    <a:cubicBezTo>
                      <a:pt x="367" y="443"/>
                      <a:pt x="355" y="444"/>
                      <a:pt x="342" y="444"/>
                    </a:cubicBezTo>
                    <a:cubicBezTo>
                      <a:pt x="286" y="444"/>
                      <a:pt x="229" y="422"/>
                      <a:pt x="184" y="380"/>
                    </a:cubicBezTo>
                    <a:cubicBezTo>
                      <a:pt x="93" y="293"/>
                      <a:pt x="90" y="148"/>
                      <a:pt x="177" y="56"/>
                    </a:cubicBezTo>
                    <a:cubicBezTo>
                      <a:pt x="177" y="56"/>
                      <a:pt x="177" y="56"/>
                      <a:pt x="177" y="56"/>
                    </a:cubicBezTo>
                    <a:cubicBezTo>
                      <a:pt x="177" y="56"/>
                      <a:pt x="177" y="56"/>
                      <a:pt x="177" y="56"/>
                    </a:cubicBezTo>
                    <a:cubicBezTo>
                      <a:pt x="118" y="0"/>
                      <a:pt x="118" y="0"/>
                      <a:pt x="118"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38"/>
              <p:cNvSpPr>
                <a:spLocks/>
              </p:cNvSpPr>
              <p:nvPr userDrawn="1"/>
            </p:nvSpPr>
            <p:spPr bwMode="auto">
              <a:xfrm>
                <a:off x="8062528" y="6060314"/>
                <a:ext cx="303206" cy="191336"/>
              </a:xfrm>
              <a:custGeom>
                <a:avLst/>
                <a:gdLst>
                  <a:gd name="T0" fmla="*/ 181 w 240"/>
                  <a:gd name="T1" fmla="*/ 0 h 152"/>
                  <a:gd name="T2" fmla="*/ 51 w 240"/>
                  <a:gd name="T3" fmla="*/ 68 h 152"/>
                  <a:gd name="T4" fmla="*/ 0 w 240"/>
                  <a:gd name="T5" fmla="*/ 151 h 152"/>
                  <a:gd name="T6" fmla="*/ 15 w 240"/>
                  <a:gd name="T7" fmla="*/ 152 h 152"/>
                  <a:gd name="T8" fmla="*/ 240 w 240"/>
                  <a:gd name="T9" fmla="*/ 56 h 152"/>
                  <a:gd name="T10" fmla="*/ 240 w 240"/>
                  <a:gd name="T11" fmla="*/ 56 h 152"/>
                  <a:gd name="T12" fmla="*/ 240 w 240"/>
                  <a:gd name="T13" fmla="*/ 56 h 152"/>
                  <a:gd name="T14" fmla="*/ 181 w 240"/>
                  <a:gd name="T15" fmla="*/ 0 h 1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152">
                    <a:moveTo>
                      <a:pt x="181" y="0"/>
                    </a:moveTo>
                    <a:cubicBezTo>
                      <a:pt x="145" y="37"/>
                      <a:pt x="99" y="60"/>
                      <a:pt x="51" y="68"/>
                    </a:cubicBezTo>
                    <a:cubicBezTo>
                      <a:pt x="33" y="94"/>
                      <a:pt x="15" y="122"/>
                      <a:pt x="0" y="151"/>
                    </a:cubicBezTo>
                    <a:cubicBezTo>
                      <a:pt x="5" y="152"/>
                      <a:pt x="10" y="152"/>
                      <a:pt x="15" y="152"/>
                    </a:cubicBezTo>
                    <a:cubicBezTo>
                      <a:pt x="97" y="152"/>
                      <a:pt x="179" y="120"/>
                      <a:pt x="240" y="56"/>
                    </a:cubicBezTo>
                    <a:cubicBezTo>
                      <a:pt x="240" y="56"/>
                      <a:pt x="240" y="56"/>
                      <a:pt x="240" y="56"/>
                    </a:cubicBezTo>
                    <a:cubicBezTo>
                      <a:pt x="240" y="56"/>
                      <a:pt x="240" y="56"/>
                      <a:pt x="240" y="56"/>
                    </a:cubicBezTo>
                    <a:cubicBezTo>
                      <a:pt x="181" y="0"/>
                      <a:pt x="181" y="0"/>
                      <a:pt x="181"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39"/>
              <p:cNvSpPr>
                <a:spLocks/>
              </p:cNvSpPr>
              <p:nvPr userDrawn="1"/>
            </p:nvSpPr>
            <p:spPr bwMode="auto">
              <a:xfrm>
                <a:off x="7799442" y="5469334"/>
                <a:ext cx="672761" cy="443622"/>
              </a:xfrm>
              <a:custGeom>
                <a:avLst/>
                <a:gdLst>
                  <a:gd name="T0" fmla="*/ 224 w 534"/>
                  <a:gd name="T1" fmla="*/ 0 h 352"/>
                  <a:gd name="T2" fmla="*/ 0 w 534"/>
                  <a:gd name="T3" fmla="*/ 96 h 352"/>
                  <a:gd name="T4" fmla="*/ 0 w 534"/>
                  <a:gd name="T5" fmla="*/ 96 h 352"/>
                  <a:gd name="T6" fmla="*/ 0 w 534"/>
                  <a:gd name="T7" fmla="*/ 96 h 352"/>
                  <a:gd name="T8" fmla="*/ 59 w 534"/>
                  <a:gd name="T9" fmla="*/ 152 h 352"/>
                  <a:gd name="T10" fmla="*/ 224 w 534"/>
                  <a:gd name="T11" fmla="*/ 81 h 352"/>
                  <a:gd name="T12" fmla="*/ 382 w 534"/>
                  <a:gd name="T13" fmla="*/ 145 h 352"/>
                  <a:gd name="T14" fmla="*/ 449 w 534"/>
                  <a:gd name="T15" fmla="*/ 352 h 352"/>
                  <a:gd name="T16" fmla="*/ 534 w 534"/>
                  <a:gd name="T17" fmla="*/ 303 h 352"/>
                  <a:gd name="T18" fmla="*/ 439 w 534"/>
                  <a:gd name="T19" fmla="*/ 86 h 352"/>
                  <a:gd name="T20" fmla="*/ 224 w 534"/>
                  <a:gd name="T21"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4" h="352">
                    <a:moveTo>
                      <a:pt x="224" y="0"/>
                    </a:moveTo>
                    <a:cubicBezTo>
                      <a:pt x="143" y="0"/>
                      <a:pt x="61" y="32"/>
                      <a:pt x="0" y="96"/>
                    </a:cubicBezTo>
                    <a:cubicBezTo>
                      <a:pt x="0" y="96"/>
                      <a:pt x="0" y="96"/>
                      <a:pt x="0" y="96"/>
                    </a:cubicBezTo>
                    <a:cubicBezTo>
                      <a:pt x="0" y="96"/>
                      <a:pt x="0" y="96"/>
                      <a:pt x="0" y="96"/>
                    </a:cubicBezTo>
                    <a:cubicBezTo>
                      <a:pt x="59" y="152"/>
                      <a:pt x="59" y="152"/>
                      <a:pt x="59" y="152"/>
                    </a:cubicBezTo>
                    <a:cubicBezTo>
                      <a:pt x="104" y="105"/>
                      <a:pt x="164" y="81"/>
                      <a:pt x="224" y="81"/>
                    </a:cubicBezTo>
                    <a:cubicBezTo>
                      <a:pt x="281" y="81"/>
                      <a:pt x="338" y="103"/>
                      <a:pt x="382" y="145"/>
                    </a:cubicBezTo>
                    <a:cubicBezTo>
                      <a:pt x="441" y="200"/>
                      <a:pt x="463" y="279"/>
                      <a:pt x="449" y="352"/>
                    </a:cubicBezTo>
                    <a:cubicBezTo>
                      <a:pt x="477" y="334"/>
                      <a:pt x="505" y="318"/>
                      <a:pt x="534" y="303"/>
                    </a:cubicBezTo>
                    <a:cubicBezTo>
                      <a:pt x="533" y="224"/>
                      <a:pt x="501" y="145"/>
                      <a:pt x="439" y="86"/>
                    </a:cubicBezTo>
                    <a:cubicBezTo>
                      <a:pt x="379" y="29"/>
                      <a:pt x="301" y="0"/>
                      <a:pt x="224"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41"/>
              <p:cNvSpPr>
                <a:spLocks/>
              </p:cNvSpPr>
              <p:nvPr userDrawn="1"/>
            </p:nvSpPr>
            <p:spPr bwMode="auto">
              <a:xfrm>
                <a:off x="7799442" y="5590461"/>
                <a:ext cx="74065" cy="70208"/>
              </a:xfrm>
              <a:custGeom>
                <a:avLst/>
                <a:gdLst>
                  <a:gd name="T0" fmla="*/ 0 w 59"/>
                  <a:gd name="T1" fmla="*/ 0 h 56"/>
                  <a:gd name="T2" fmla="*/ 0 w 59"/>
                  <a:gd name="T3" fmla="*/ 0 h 56"/>
                  <a:gd name="T4" fmla="*/ 59 w 59"/>
                  <a:gd name="T5" fmla="*/ 56 h 56"/>
                  <a:gd name="T6" fmla="*/ 59 w 59"/>
                  <a:gd name="T7" fmla="*/ 56 h 56"/>
                  <a:gd name="T8" fmla="*/ 0 w 59"/>
                  <a:gd name="T9" fmla="*/ 0 h 56"/>
                </a:gdLst>
                <a:ahLst/>
                <a:cxnLst>
                  <a:cxn ang="0">
                    <a:pos x="T0" y="T1"/>
                  </a:cxn>
                  <a:cxn ang="0">
                    <a:pos x="T2" y="T3"/>
                  </a:cxn>
                  <a:cxn ang="0">
                    <a:pos x="T4" y="T5"/>
                  </a:cxn>
                  <a:cxn ang="0">
                    <a:pos x="T6" y="T7"/>
                  </a:cxn>
                  <a:cxn ang="0">
                    <a:pos x="T8" y="T9"/>
                  </a:cxn>
                </a:cxnLst>
                <a:rect l="0" t="0" r="r" b="b"/>
                <a:pathLst>
                  <a:path w="59" h="56">
                    <a:moveTo>
                      <a:pt x="0" y="0"/>
                    </a:moveTo>
                    <a:cubicBezTo>
                      <a:pt x="0" y="0"/>
                      <a:pt x="0" y="0"/>
                      <a:pt x="0" y="0"/>
                    </a:cubicBezTo>
                    <a:cubicBezTo>
                      <a:pt x="59" y="56"/>
                      <a:pt x="59" y="56"/>
                      <a:pt x="59" y="56"/>
                    </a:cubicBezTo>
                    <a:cubicBezTo>
                      <a:pt x="59" y="56"/>
                      <a:pt x="59" y="56"/>
                      <a:pt x="59" y="56"/>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42"/>
              <p:cNvSpPr>
                <a:spLocks/>
              </p:cNvSpPr>
              <p:nvPr userDrawn="1"/>
            </p:nvSpPr>
            <p:spPr bwMode="auto">
              <a:xfrm>
                <a:off x="8290897" y="6060314"/>
                <a:ext cx="74837" cy="70979"/>
              </a:xfrm>
              <a:custGeom>
                <a:avLst/>
                <a:gdLst>
                  <a:gd name="T0" fmla="*/ 0 w 59"/>
                  <a:gd name="T1" fmla="*/ 0 h 56"/>
                  <a:gd name="T2" fmla="*/ 0 w 59"/>
                  <a:gd name="T3" fmla="*/ 0 h 56"/>
                  <a:gd name="T4" fmla="*/ 59 w 59"/>
                  <a:gd name="T5" fmla="*/ 56 h 56"/>
                  <a:gd name="T6" fmla="*/ 59 w 59"/>
                  <a:gd name="T7" fmla="*/ 56 h 56"/>
                  <a:gd name="T8" fmla="*/ 0 w 59"/>
                  <a:gd name="T9" fmla="*/ 0 h 56"/>
                </a:gdLst>
                <a:ahLst/>
                <a:cxnLst>
                  <a:cxn ang="0">
                    <a:pos x="T0" y="T1"/>
                  </a:cxn>
                  <a:cxn ang="0">
                    <a:pos x="T2" y="T3"/>
                  </a:cxn>
                  <a:cxn ang="0">
                    <a:pos x="T4" y="T5"/>
                  </a:cxn>
                  <a:cxn ang="0">
                    <a:pos x="T6" y="T7"/>
                  </a:cxn>
                  <a:cxn ang="0">
                    <a:pos x="T8" y="T9"/>
                  </a:cxn>
                </a:cxnLst>
                <a:rect l="0" t="0" r="r" b="b"/>
                <a:pathLst>
                  <a:path w="59" h="56">
                    <a:moveTo>
                      <a:pt x="0" y="0"/>
                    </a:moveTo>
                    <a:cubicBezTo>
                      <a:pt x="0" y="0"/>
                      <a:pt x="0" y="0"/>
                      <a:pt x="0" y="0"/>
                    </a:cubicBezTo>
                    <a:cubicBezTo>
                      <a:pt x="59" y="56"/>
                      <a:pt x="59" y="56"/>
                      <a:pt x="59" y="56"/>
                    </a:cubicBezTo>
                    <a:cubicBezTo>
                      <a:pt x="59" y="56"/>
                      <a:pt x="59" y="56"/>
                      <a:pt x="59" y="56"/>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43"/>
              <p:cNvSpPr>
                <a:spLocks noEditPoints="1"/>
              </p:cNvSpPr>
              <p:nvPr userDrawn="1"/>
            </p:nvSpPr>
            <p:spPr bwMode="auto">
              <a:xfrm>
                <a:off x="8863361" y="5557286"/>
                <a:ext cx="408132" cy="721367"/>
              </a:xfrm>
              <a:custGeom>
                <a:avLst/>
                <a:gdLst>
                  <a:gd name="T0" fmla="*/ 9 w 324"/>
                  <a:gd name="T1" fmla="*/ 350 h 572"/>
                  <a:gd name="T2" fmla="*/ 11 w 324"/>
                  <a:gd name="T3" fmla="*/ 556 h 572"/>
                  <a:gd name="T4" fmla="*/ 105 w 324"/>
                  <a:gd name="T5" fmla="*/ 572 h 572"/>
                  <a:gd name="T6" fmla="*/ 202 w 324"/>
                  <a:gd name="T7" fmla="*/ 555 h 572"/>
                  <a:gd name="T8" fmla="*/ 195 w 324"/>
                  <a:gd name="T9" fmla="*/ 383 h 572"/>
                  <a:gd name="T10" fmla="*/ 9 w 324"/>
                  <a:gd name="T11" fmla="*/ 350 h 572"/>
                  <a:gd name="T12" fmla="*/ 159 w 324"/>
                  <a:gd name="T13" fmla="*/ 0 h 572"/>
                  <a:gd name="T14" fmla="*/ 62 w 324"/>
                  <a:gd name="T15" fmla="*/ 162 h 572"/>
                  <a:gd name="T16" fmla="*/ 251 w 324"/>
                  <a:gd name="T17" fmla="*/ 201 h 572"/>
                  <a:gd name="T18" fmla="*/ 324 w 324"/>
                  <a:gd name="T19" fmla="*/ 96 h 572"/>
                  <a:gd name="T20" fmla="*/ 309 w 324"/>
                  <a:gd name="T21" fmla="*/ 80 h 572"/>
                  <a:gd name="T22" fmla="*/ 309 w 324"/>
                  <a:gd name="T23" fmla="*/ 80 h 572"/>
                  <a:gd name="T24" fmla="*/ 159 w 324"/>
                  <a:gd name="T25" fmla="*/ 0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4" h="572">
                    <a:moveTo>
                      <a:pt x="9" y="350"/>
                    </a:moveTo>
                    <a:cubicBezTo>
                      <a:pt x="0" y="418"/>
                      <a:pt x="0" y="488"/>
                      <a:pt x="11" y="556"/>
                    </a:cubicBezTo>
                    <a:cubicBezTo>
                      <a:pt x="41" y="566"/>
                      <a:pt x="73" y="572"/>
                      <a:pt x="105" y="572"/>
                    </a:cubicBezTo>
                    <a:cubicBezTo>
                      <a:pt x="138" y="572"/>
                      <a:pt x="171" y="566"/>
                      <a:pt x="202" y="555"/>
                    </a:cubicBezTo>
                    <a:cubicBezTo>
                      <a:pt x="190" y="498"/>
                      <a:pt x="188" y="440"/>
                      <a:pt x="195" y="383"/>
                    </a:cubicBezTo>
                    <a:cubicBezTo>
                      <a:pt x="137" y="362"/>
                      <a:pt x="75" y="350"/>
                      <a:pt x="9" y="350"/>
                    </a:cubicBezTo>
                    <a:moveTo>
                      <a:pt x="159" y="0"/>
                    </a:moveTo>
                    <a:cubicBezTo>
                      <a:pt x="119" y="51"/>
                      <a:pt x="86" y="105"/>
                      <a:pt x="62" y="162"/>
                    </a:cubicBezTo>
                    <a:cubicBezTo>
                      <a:pt x="128" y="167"/>
                      <a:pt x="191" y="180"/>
                      <a:pt x="251" y="201"/>
                    </a:cubicBezTo>
                    <a:cubicBezTo>
                      <a:pt x="271" y="164"/>
                      <a:pt x="295" y="129"/>
                      <a:pt x="324" y="96"/>
                    </a:cubicBezTo>
                    <a:cubicBezTo>
                      <a:pt x="320" y="90"/>
                      <a:pt x="314" y="85"/>
                      <a:pt x="309" y="80"/>
                    </a:cubicBezTo>
                    <a:cubicBezTo>
                      <a:pt x="309" y="80"/>
                      <a:pt x="309" y="80"/>
                      <a:pt x="309" y="80"/>
                    </a:cubicBezTo>
                    <a:cubicBezTo>
                      <a:pt x="266" y="37"/>
                      <a:pt x="214" y="11"/>
                      <a:pt x="159"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46"/>
              <p:cNvSpPr>
                <a:spLocks/>
              </p:cNvSpPr>
              <p:nvPr userDrawn="1"/>
            </p:nvSpPr>
            <p:spPr bwMode="auto">
              <a:xfrm>
                <a:off x="10144077" y="6594974"/>
                <a:ext cx="270030" cy="275431"/>
              </a:xfrm>
              <a:custGeom>
                <a:avLst/>
                <a:gdLst>
                  <a:gd name="T0" fmla="*/ 81 w 214"/>
                  <a:gd name="T1" fmla="*/ 0 h 219"/>
                  <a:gd name="T2" fmla="*/ 0 w 214"/>
                  <a:gd name="T3" fmla="*/ 66 h 219"/>
                  <a:gd name="T4" fmla="*/ 110 w 214"/>
                  <a:gd name="T5" fmla="*/ 219 h 219"/>
                  <a:gd name="T6" fmla="*/ 214 w 214"/>
                  <a:gd name="T7" fmla="*/ 133 h 219"/>
                  <a:gd name="T8" fmla="*/ 214 w 214"/>
                  <a:gd name="T9" fmla="*/ 133 h 219"/>
                  <a:gd name="T10" fmla="*/ 213 w 214"/>
                  <a:gd name="T11" fmla="*/ 133 h 219"/>
                  <a:gd name="T12" fmla="*/ 81 w 214"/>
                  <a:gd name="T13" fmla="*/ 0 h 219"/>
                </a:gdLst>
                <a:ahLst/>
                <a:cxnLst>
                  <a:cxn ang="0">
                    <a:pos x="T0" y="T1"/>
                  </a:cxn>
                  <a:cxn ang="0">
                    <a:pos x="T2" y="T3"/>
                  </a:cxn>
                  <a:cxn ang="0">
                    <a:pos x="T4" y="T5"/>
                  </a:cxn>
                  <a:cxn ang="0">
                    <a:pos x="T6" y="T7"/>
                  </a:cxn>
                  <a:cxn ang="0">
                    <a:pos x="T8" y="T9"/>
                  </a:cxn>
                  <a:cxn ang="0">
                    <a:pos x="T10" y="T11"/>
                  </a:cxn>
                  <a:cxn ang="0">
                    <a:pos x="T12" y="T13"/>
                  </a:cxn>
                </a:cxnLst>
                <a:rect l="0" t="0" r="r" b="b"/>
                <a:pathLst>
                  <a:path w="214" h="219">
                    <a:moveTo>
                      <a:pt x="81" y="0"/>
                    </a:moveTo>
                    <a:cubicBezTo>
                      <a:pt x="56" y="25"/>
                      <a:pt x="28" y="47"/>
                      <a:pt x="0" y="66"/>
                    </a:cubicBezTo>
                    <a:cubicBezTo>
                      <a:pt x="31" y="120"/>
                      <a:pt x="68" y="171"/>
                      <a:pt x="110" y="219"/>
                    </a:cubicBezTo>
                    <a:cubicBezTo>
                      <a:pt x="147" y="194"/>
                      <a:pt x="182" y="166"/>
                      <a:pt x="214" y="133"/>
                    </a:cubicBezTo>
                    <a:cubicBezTo>
                      <a:pt x="214" y="133"/>
                      <a:pt x="214" y="133"/>
                      <a:pt x="214" y="133"/>
                    </a:cubicBezTo>
                    <a:cubicBezTo>
                      <a:pt x="213" y="133"/>
                      <a:pt x="213" y="133"/>
                      <a:pt x="213" y="133"/>
                    </a:cubicBezTo>
                    <a:cubicBezTo>
                      <a:pt x="81" y="0"/>
                      <a:pt x="81" y="0"/>
                      <a:pt x="81"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47"/>
              <p:cNvSpPr>
                <a:spLocks/>
              </p:cNvSpPr>
              <p:nvPr userDrawn="1"/>
            </p:nvSpPr>
            <p:spPr bwMode="auto">
              <a:xfrm>
                <a:off x="9478259" y="6750820"/>
                <a:ext cx="305520" cy="276203"/>
              </a:xfrm>
              <a:custGeom>
                <a:avLst/>
                <a:gdLst>
                  <a:gd name="T0" fmla="*/ 54 w 242"/>
                  <a:gd name="T1" fmla="*/ 0 h 219"/>
                  <a:gd name="T2" fmla="*/ 0 w 242"/>
                  <a:gd name="T3" fmla="*/ 181 h 219"/>
                  <a:gd name="T4" fmla="*/ 192 w 242"/>
                  <a:gd name="T5" fmla="*/ 219 h 219"/>
                  <a:gd name="T6" fmla="*/ 242 w 242"/>
                  <a:gd name="T7" fmla="*/ 31 h 219"/>
                  <a:gd name="T8" fmla="*/ 234 w 242"/>
                  <a:gd name="T9" fmla="*/ 31 h 219"/>
                  <a:gd name="T10" fmla="*/ 54 w 242"/>
                  <a:gd name="T11" fmla="*/ 0 h 219"/>
                </a:gdLst>
                <a:ahLst/>
                <a:cxnLst>
                  <a:cxn ang="0">
                    <a:pos x="T0" y="T1"/>
                  </a:cxn>
                  <a:cxn ang="0">
                    <a:pos x="T2" y="T3"/>
                  </a:cxn>
                  <a:cxn ang="0">
                    <a:pos x="T4" y="T5"/>
                  </a:cxn>
                  <a:cxn ang="0">
                    <a:pos x="T6" y="T7"/>
                  </a:cxn>
                  <a:cxn ang="0">
                    <a:pos x="T8" y="T9"/>
                  </a:cxn>
                  <a:cxn ang="0">
                    <a:pos x="T10" y="T11"/>
                  </a:cxn>
                </a:cxnLst>
                <a:rect l="0" t="0" r="r" b="b"/>
                <a:pathLst>
                  <a:path w="242" h="219">
                    <a:moveTo>
                      <a:pt x="54" y="0"/>
                    </a:moveTo>
                    <a:cubicBezTo>
                      <a:pt x="47" y="65"/>
                      <a:pt x="28" y="125"/>
                      <a:pt x="0" y="181"/>
                    </a:cubicBezTo>
                    <a:cubicBezTo>
                      <a:pt x="62" y="202"/>
                      <a:pt x="127" y="215"/>
                      <a:pt x="192" y="219"/>
                    </a:cubicBezTo>
                    <a:cubicBezTo>
                      <a:pt x="216" y="160"/>
                      <a:pt x="233" y="97"/>
                      <a:pt x="242" y="31"/>
                    </a:cubicBezTo>
                    <a:cubicBezTo>
                      <a:pt x="239" y="31"/>
                      <a:pt x="236" y="31"/>
                      <a:pt x="234" y="31"/>
                    </a:cubicBezTo>
                    <a:cubicBezTo>
                      <a:pt x="173" y="31"/>
                      <a:pt x="112" y="21"/>
                      <a:pt x="54"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50"/>
              <p:cNvSpPr>
                <a:spLocks/>
              </p:cNvSpPr>
              <p:nvPr userDrawn="1"/>
            </p:nvSpPr>
            <p:spPr bwMode="auto">
              <a:xfrm>
                <a:off x="10417965" y="5841204"/>
                <a:ext cx="260772" cy="344868"/>
              </a:xfrm>
              <a:custGeom>
                <a:avLst/>
                <a:gdLst>
                  <a:gd name="T0" fmla="*/ 172 w 207"/>
                  <a:gd name="T1" fmla="*/ 0 h 274"/>
                  <a:gd name="T2" fmla="*/ 0 w 207"/>
                  <a:gd name="T3" fmla="*/ 82 h 274"/>
                  <a:gd name="T4" fmla="*/ 16 w 207"/>
                  <a:gd name="T5" fmla="*/ 274 h 274"/>
                  <a:gd name="T6" fmla="*/ 207 w 207"/>
                  <a:gd name="T7" fmla="*/ 202 h 274"/>
                  <a:gd name="T8" fmla="*/ 172 w 207"/>
                  <a:gd name="T9" fmla="*/ 0 h 274"/>
                </a:gdLst>
                <a:ahLst/>
                <a:cxnLst>
                  <a:cxn ang="0">
                    <a:pos x="T0" y="T1"/>
                  </a:cxn>
                  <a:cxn ang="0">
                    <a:pos x="T2" y="T3"/>
                  </a:cxn>
                  <a:cxn ang="0">
                    <a:pos x="T4" y="T5"/>
                  </a:cxn>
                  <a:cxn ang="0">
                    <a:pos x="T6" y="T7"/>
                  </a:cxn>
                  <a:cxn ang="0">
                    <a:pos x="T8" y="T9"/>
                  </a:cxn>
                </a:cxnLst>
                <a:rect l="0" t="0" r="r" b="b"/>
                <a:pathLst>
                  <a:path w="207" h="274">
                    <a:moveTo>
                      <a:pt x="172" y="0"/>
                    </a:moveTo>
                    <a:cubicBezTo>
                      <a:pt x="119" y="38"/>
                      <a:pt x="61" y="66"/>
                      <a:pt x="0" y="82"/>
                    </a:cubicBezTo>
                    <a:cubicBezTo>
                      <a:pt x="17" y="145"/>
                      <a:pt x="22" y="210"/>
                      <a:pt x="16" y="274"/>
                    </a:cubicBezTo>
                    <a:cubicBezTo>
                      <a:pt x="82" y="259"/>
                      <a:pt x="146" y="235"/>
                      <a:pt x="207" y="202"/>
                    </a:cubicBezTo>
                    <a:cubicBezTo>
                      <a:pt x="205" y="134"/>
                      <a:pt x="193" y="66"/>
                      <a:pt x="172"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51"/>
              <p:cNvSpPr>
                <a:spLocks noEditPoints="1"/>
              </p:cNvSpPr>
              <p:nvPr userDrawn="1"/>
            </p:nvSpPr>
            <p:spPr bwMode="auto">
              <a:xfrm>
                <a:off x="10144077" y="5373666"/>
                <a:ext cx="351811" cy="1388728"/>
              </a:xfrm>
              <a:custGeom>
                <a:avLst/>
                <a:gdLst>
                  <a:gd name="T0" fmla="*/ 169 w 279"/>
                  <a:gd name="T1" fmla="*/ 852 h 1102"/>
                  <a:gd name="T2" fmla="*/ 80 w 279"/>
                  <a:gd name="T3" fmla="*/ 969 h 1102"/>
                  <a:gd name="T4" fmla="*/ 81 w 279"/>
                  <a:gd name="T5" fmla="*/ 969 h 1102"/>
                  <a:gd name="T6" fmla="*/ 81 w 279"/>
                  <a:gd name="T7" fmla="*/ 969 h 1102"/>
                  <a:gd name="T8" fmla="*/ 214 w 279"/>
                  <a:gd name="T9" fmla="*/ 1102 h 1102"/>
                  <a:gd name="T10" fmla="*/ 279 w 279"/>
                  <a:gd name="T11" fmla="*/ 1027 h 1102"/>
                  <a:gd name="T12" fmla="*/ 169 w 279"/>
                  <a:gd name="T13" fmla="*/ 852 h 1102"/>
                  <a:gd name="T14" fmla="*/ 110 w 279"/>
                  <a:gd name="T15" fmla="*/ 0 h 1102"/>
                  <a:gd name="T16" fmla="*/ 0 w 279"/>
                  <a:gd name="T17" fmla="*/ 152 h 1102"/>
                  <a:gd name="T18" fmla="*/ 80 w 279"/>
                  <a:gd name="T19" fmla="*/ 218 h 1102"/>
                  <a:gd name="T20" fmla="*/ 169 w 279"/>
                  <a:gd name="T21" fmla="*/ 336 h 1102"/>
                  <a:gd name="T22" fmla="*/ 279 w 279"/>
                  <a:gd name="T23" fmla="*/ 161 h 1102"/>
                  <a:gd name="T24" fmla="*/ 213 w 279"/>
                  <a:gd name="T25" fmla="*/ 85 h 1102"/>
                  <a:gd name="T26" fmla="*/ 110 w 279"/>
                  <a:gd name="T27" fmla="*/ 0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9" h="1102">
                    <a:moveTo>
                      <a:pt x="169" y="852"/>
                    </a:moveTo>
                    <a:cubicBezTo>
                      <a:pt x="145" y="894"/>
                      <a:pt x="116" y="933"/>
                      <a:pt x="80" y="969"/>
                    </a:cubicBezTo>
                    <a:cubicBezTo>
                      <a:pt x="81" y="969"/>
                      <a:pt x="81" y="969"/>
                      <a:pt x="81" y="969"/>
                    </a:cubicBezTo>
                    <a:cubicBezTo>
                      <a:pt x="81" y="969"/>
                      <a:pt x="81" y="969"/>
                      <a:pt x="81" y="969"/>
                    </a:cubicBezTo>
                    <a:cubicBezTo>
                      <a:pt x="214" y="1102"/>
                      <a:pt x="214" y="1102"/>
                      <a:pt x="214" y="1102"/>
                    </a:cubicBezTo>
                    <a:cubicBezTo>
                      <a:pt x="237" y="1078"/>
                      <a:pt x="259" y="1053"/>
                      <a:pt x="279" y="1027"/>
                    </a:cubicBezTo>
                    <a:cubicBezTo>
                      <a:pt x="232" y="973"/>
                      <a:pt x="195" y="914"/>
                      <a:pt x="169" y="852"/>
                    </a:cubicBezTo>
                    <a:moveTo>
                      <a:pt x="110" y="0"/>
                    </a:moveTo>
                    <a:cubicBezTo>
                      <a:pt x="68" y="47"/>
                      <a:pt x="31" y="99"/>
                      <a:pt x="0" y="152"/>
                    </a:cubicBezTo>
                    <a:cubicBezTo>
                      <a:pt x="28" y="171"/>
                      <a:pt x="55" y="193"/>
                      <a:pt x="80" y="218"/>
                    </a:cubicBezTo>
                    <a:cubicBezTo>
                      <a:pt x="116" y="254"/>
                      <a:pt x="146" y="294"/>
                      <a:pt x="169" y="336"/>
                    </a:cubicBezTo>
                    <a:cubicBezTo>
                      <a:pt x="196" y="273"/>
                      <a:pt x="232" y="214"/>
                      <a:pt x="279" y="161"/>
                    </a:cubicBezTo>
                    <a:cubicBezTo>
                      <a:pt x="259" y="134"/>
                      <a:pt x="237" y="109"/>
                      <a:pt x="213" y="85"/>
                    </a:cubicBezTo>
                    <a:cubicBezTo>
                      <a:pt x="181" y="53"/>
                      <a:pt x="147" y="24"/>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52"/>
              <p:cNvSpPr>
                <a:spLocks/>
              </p:cNvSpPr>
              <p:nvPr userDrawn="1"/>
            </p:nvSpPr>
            <p:spPr bwMode="auto">
              <a:xfrm>
                <a:off x="9563126" y="5215505"/>
                <a:ext cx="355669" cy="87181"/>
              </a:xfrm>
              <a:custGeom>
                <a:avLst/>
                <a:gdLst>
                  <a:gd name="T0" fmla="*/ 166 w 282"/>
                  <a:gd name="T1" fmla="*/ 0 h 69"/>
                  <a:gd name="T2" fmla="*/ 2 w 282"/>
                  <a:gd name="T3" fmla="*/ 19 h 69"/>
                  <a:gd name="T4" fmla="*/ 0 w 282"/>
                  <a:gd name="T5" fmla="*/ 66 h 69"/>
                  <a:gd name="T6" fmla="*/ 50 w 282"/>
                  <a:gd name="T7" fmla="*/ 69 h 69"/>
                  <a:gd name="T8" fmla="*/ 282 w 282"/>
                  <a:gd name="T9" fmla="*/ 9 h 69"/>
                  <a:gd name="T10" fmla="*/ 166 w 282"/>
                  <a:gd name="T11" fmla="*/ 0 h 69"/>
                </a:gdLst>
                <a:ahLst/>
                <a:cxnLst>
                  <a:cxn ang="0">
                    <a:pos x="T0" y="T1"/>
                  </a:cxn>
                  <a:cxn ang="0">
                    <a:pos x="T2" y="T3"/>
                  </a:cxn>
                  <a:cxn ang="0">
                    <a:pos x="T4" y="T5"/>
                  </a:cxn>
                  <a:cxn ang="0">
                    <a:pos x="T6" y="T7"/>
                  </a:cxn>
                  <a:cxn ang="0">
                    <a:pos x="T8" y="T9"/>
                  </a:cxn>
                  <a:cxn ang="0">
                    <a:pos x="T10" y="T11"/>
                  </a:cxn>
                </a:cxnLst>
                <a:rect l="0" t="0" r="r" b="b"/>
                <a:pathLst>
                  <a:path w="282" h="69">
                    <a:moveTo>
                      <a:pt x="166" y="0"/>
                    </a:moveTo>
                    <a:cubicBezTo>
                      <a:pt x="111" y="0"/>
                      <a:pt x="56" y="6"/>
                      <a:pt x="2" y="19"/>
                    </a:cubicBezTo>
                    <a:cubicBezTo>
                      <a:pt x="0" y="34"/>
                      <a:pt x="0" y="50"/>
                      <a:pt x="0" y="66"/>
                    </a:cubicBezTo>
                    <a:cubicBezTo>
                      <a:pt x="17" y="68"/>
                      <a:pt x="33" y="69"/>
                      <a:pt x="50" y="69"/>
                    </a:cubicBezTo>
                    <a:cubicBezTo>
                      <a:pt x="130" y="69"/>
                      <a:pt x="210" y="49"/>
                      <a:pt x="282" y="9"/>
                    </a:cubicBezTo>
                    <a:cubicBezTo>
                      <a:pt x="244" y="3"/>
                      <a:pt x="205" y="0"/>
                      <a:pt x="166"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53"/>
              <p:cNvSpPr>
                <a:spLocks/>
              </p:cNvSpPr>
              <p:nvPr userDrawn="1"/>
            </p:nvSpPr>
            <p:spPr bwMode="auto">
              <a:xfrm>
                <a:off x="9447399" y="5240193"/>
                <a:ext cx="118042" cy="58635"/>
              </a:xfrm>
              <a:custGeom>
                <a:avLst/>
                <a:gdLst>
                  <a:gd name="T0" fmla="*/ 94 w 94"/>
                  <a:gd name="T1" fmla="*/ 0 h 47"/>
                  <a:gd name="T2" fmla="*/ 0 w 94"/>
                  <a:gd name="T3" fmla="*/ 28 h 47"/>
                  <a:gd name="T4" fmla="*/ 92 w 94"/>
                  <a:gd name="T5" fmla="*/ 47 h 47"/>
                  <a:gd name="T6" fmla="*/ 94 w 94"/>
                  <a:gd name="T7" fmla="*/ 0 h 47"/>
                </a:gdLst>
                <a:ahLst/>
                <a:cxnLst>
                  <a:cxn ang="0">
                    <a:pos x="T0" y="T1"/>
                  </a:cxn>
                  <a:cxn ang="0">
                    <a:pos x="T2" y="T3"/>
                  </a:cxn>
                  <a:cxn ang="0">
                    <a:pos x="T4" y="T5"/>
                  </a:cxn>
                  <a:cxn ang="0">
                    <a:pos x="T6" y="T7"/>
                  </a:cxn>
                </a:cxnLst>
                <a:rect l="0" t="0" r="r" b="b"/>
                <a:pathLst>
                  <a:path w="94" h="47">
                    <a:moveTo>
                      <a:pt x="94" y="0"/>
                    </a:moveTo>
                    <a:cubicBezTo>
                      <a:pt x="62" y="7"/>
                      <a:pt x="31" y="17"/>
                      <a:pt x="0" y="28"/>
                    </a:cubicBezTo>
                    <a:cubicBezTo>
                      <a:pt x="30" y="38"/>
                      <a:pt x="61" y="44"/>
                      <a:pt x="92" y="47"/>
                    </a:cubicBezTo>
                    <a:cubicBezTo>
                      <a:pt x="92" y="31"/>
                      <a:pt x="92" y="15"/>
                      <a:pt x="94"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54"/>
              <p:cNvSpPr>
                <a:spLocks/>
              </p:cNvSpPr>
              <p:nvPr userDrawn="1"/>
            </p:nvSpPr>
            <p:spPr bwMode="auto">
              <a:xfrm>
                <a:off x="10245917" y="6594974"/>
                <a:ext cx="168190" cy="167419"/>
              </a:xfrm>
              <a:custGeom>
                <a:avLst/>
                <a:gdLst>
                  <a:gd name="T0" fmla="*/ 0 w 133"/>
                  <a:gd name="T1" fmla="*/ 0 h 133"/>
                  <a:gd name="T2" fmla="*/ 0 w 133"/>
                  <a:gd name="T3" fmla="*/ 0 h 133"/>
                  <a:gd name="T4" fmla="*/ 132 w 133"/>
                  <a:gd name="T5" fmla="*/ 133 h 133"/>
                  <a:gd name="T6" fmla="*/ 133 w 133"/>
                  <a:gd name="T7" fmla="*/ 133 h 133"/>
                  <a:gd name="T8" fmla="*/ 0 w 133"/>
                  <a:gd name="T9" fmla="*/ 0 h 133"/>
                </a:gdLst>
                <a:ahLst/>
                <a:cxnLst>
                  <a:cxn ang="0">
                    <a:pos x="T0" y="T1"/>
                  </a:cxn>
                  <a:cxn ang="0">
                    <a:pos x="T2" y="T3"/>
                  </a:cxn>
                  <a:cxn ang="0">
                    <a:pos x="T4" y="T5"/>
                  </a:cxn>
                  <a:cxn ang="0">
                    <a:pos x="T6" y="T7"/>
                  </a:cxn>
                  <a:cxn ang="0">
                    <a:pos x="T8" y="T9"/>
                  </a:cxn>
                </a:cxnLst>
                <a:rect l="0" t="0" r="r" b="b"/>
                <a:pathLst>
                  <a:path w="133" h="133">
                    <a:moveTo>
                      <a:pt x="0" y="0"/>
                    </a:moveTo>
                    <a:cubicBezTo>
                      <a:pt x="0" y="0"/>
                      <a:pt x="0" y="0"/>
                      <a:pt x="0" y="0"/>
                    </a:cubicBezTo>
                    <a:cubicBezTo>
                      <a:pt x="132" y="133"/>
                      <a:pt x="132" y="133"/>
                      <a:pt x="132" y="133"/>
                    </a:cubicBezTo>
                    <a:cubicBezTo>
                      <a:pt x="132" y="133"/>
                      <a:pt x="132" y="133"/>
                      <a:pt x="133" y="133"/>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55"/>
              <p:cNvSpPr>
                <a:spLocks noEditPoints="1"/>
              </p:cNvSpPr>
              <p:nvPr userDrawn="1"/>
            </p:nvSpPr>
            <p:spPr bwMode="auto">
              <a:xfrm>
                <a:off x="9117961" y="5590461"/>
                <a:ext cx="374185" cy="790032"/>
              </a:xfrm>
              <a:custGeom>
                <a:avLst/>
                <a:gdLst>
                  <a:gd name="T0" fmla="*/ 132 w 297"/>
                  <a:gd name="T1" fmla="*/ 433 h 627"/>
                  <a:gd name="T2" fmla="*/ 107 w 297"/>
                  <a:gd name="T3" fmla="*/ 461 h 627"/>
                  <a:gd name="T4" fmla="*/ 0 w 297"/>
                  <a:gd name="T5" fmla="*/ 529 h 627"/>
                  <a:gd name="T6" fmla="*/ 30 w 297"/>
                  <a:gd name="T7" fmla="*/ 627 h 627"/>
                  <a:gd name="T8" fmla="*/ 179 w 297"/>
                  <a:gd name="T9" fmla="*/ 533 h 627"/>
                  <a:gd name="T10" fmla="*/ 207 w 297"/>
                  <a:gd name="T11" fmla="*/ 503 h 627"/>
                  <a:gd name="T12" fmla="*/ 132 w 297"/>
                  <a:gd name="T13" fmla="*/ 433 h 627"/>
                  <a:gd name="T14" fmla="*/ 197 w 297"/>
                  <a:gd name="T15" fmla="*/ 0 h 627"/>
                  <a:gd name="T16" fmla="*/ 144 w 297"/>
                  <a:gd name="T17" fmla="*/ 46 h 627"/>
                  <a:gd name="T18" fmla="*/ 144 w 297"/>
                  <a:gd name="T19" fmla="*/ 47 h 627"/>
                  <a:gd name="T20" fmla="*/ 122 w 297"/>
                  <a:gd name="T21" fmla="*/ 70 h 627"/>
                  <a:gd name="T22" fmla="*/ 191 w 297"/>
                  <a:gd name="T23" fmla="*/ 244 h 627"/>
                  <a:gd name="T24" fmla="*/ 289 w 297"/>
                  <a:gd name="T25" fmla="*/ 317 h 627"/>
                  <a:gd name="T26" fmla="*/ 283 w 297"/>
                  <a:gd name="T27" fmla="*/ 165 h 627"/>
                  <a:gd name="T28" fmla="*/ 205 w 297"/>
                  <a:gd name="T29" fmla="*/ 10 h 627"/>
                  <a:gd name="T30" fmla="*/ 197 w 297"/>
                  <a:gd name="T31" fmla="*/ 0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7" h="627">
                    <a:moveTo>
                      <a:pt x="132" y="433"/>
                    </a:moveTo>
                    <a:cubicBezTo>
                      <a:pt x="124" y="443"/>
                      <a:pt x="116" y="452"/>
                      <a:pt x="107" y="461"/>
                    </a:cubicBezTo>
                    <a:cubicBezTo>
                      <a:pt x="76" y="492"/>
                      <a:pt x="39" y="515"/>
                      <a:pt x="0" y="529"/>
                    </a:cubicBezTo>
                    <a:cubicBezTo>
                      <a:pt x="7" y="562"/>
                      <a:pt x="17" y="595"/>
                      <a:pt x="30" y="627"/>
                    </a:cubicBezTo>
                    <a:cubicBezTo>
                      <a:pt x="85" y="608"/>
                      <a:pt x="136" y="577"/>
                      <a:pt x="179" y="533"/>
                    </a:cubicBezTo>
                    <a:cubicBezTo>
                      <a:pt x="189" y="524"/>
                      <a:pt x="198" y="514"/>
                      <a:pt x="207" y="503"/>
                    </a:cubicBezTo>
                    <a:cubicBezTo>
                      <a:pt x="184" y="478"/>
                      <a:pt x="159" y="454"/>
                      <a:pt x="132" y="433"/>
                    </a:cubicBezTo>
                    <a:moveTo>
                      <a:pt x="197" y="0"/>
                    </a:moveTo>
                    <a:cubicBezTo>
                      <a:pt x="179" y="14"/>
                      <a:pt x="161" y="29"/>
                      <a:pt x="144" y="46"/>
                    </a:cubicBezTo>
                    <a:cubicBezTo>
                      <a:pt x="144" y="47"/>
                      <a:pt x="144" y="47"/>
                      <a:pt x="144" y="47"/>
                    </a:cubicBezTo>
                    <a:cubicBezTo>
                      <a:pt x="137" y="54"/>
                      <a:pt x="129" y="62"/>
                      <a:pt x="122" y="70"/>
                    </a:cubicBezTo>
                    <a:cubicBezTo>
                      <a:pt x="165" y="120"/>
                      <a:pt x="188" y="182"/>
                      <a:pt x="191" y="244"/>
                    </a:cubicBezTo>
                    <a:cubicBezTo>
                      <a:pt x="226" y="266"/>
                      <a:pt x="259" y="290"/>
                      <a:pt x="289" y="317"/>
                    </a:cubicBezTo>
                    <a:cubicBezTo>
                      <a:pt x="297" y="267"/>
                      <a:pt x="295" y="215"/>
                      <a:pt x="283" y="165"/>
                    </a:cubicBezTo>
                    <a:cubicBezTo>
                      <a:pt x="250" y="116"/>
                      <a:pt x="224" y="64"/>
                      <a:pt x="205" y="10"/>
                    </a:cubicBezTo>
                    <a:cubicBezTo>
                      <a:pt x="202" y="6"/>
                      <a:pt x="200" y="3"/>
                      <a:pt x="19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56"/>
              <p:cNvSpPr>
                <a:spLocks/>
              </p:cNvSpPr>
              <p:nvPr userDrawn="1"/>
            </p:nvSpPr>
            <p:spPr bwMode="auto">
              <a:xfrm>
                <a:off x="9376419" y="5602806"/>
                <a:ext cx="97983" cy="195194"/>
              </a:xfrm>
              <a:custGeom>
                <a:avLst/>
                <a:gdLst>
                  <a:gd name="T0" fmla="*/ 0 w 78"/>
                  <a:gd name="T1" fmla="*/ 0 h 155"/>
                  <a:gd name="T2" fmla="*/ 78 w 78"/>
                  <a:gd name="T3" fmla="*/ 155 h 155"/>
                  <a:gd name="T4" fmla="*/ 0 w 78"/>
                  <a:gd name="T5" fmla="*/ 0 h 155"/>
                </a:gdLst>
                <a:ahLst/>
                <a:cxnLst>
                  <a:cxn ang="0">
                    <a:pos x="T0" y="T1"/>
                  </a:cxn>
                  <a:cxn ang="0">
                    <a:pos x="T2" y="T3"/>
                  </a:cxn>
                  <a:cxn ang="0">
                    <a:pos x="T4" y="T5"/>
                  </a:cxn>
                </a:cxnLst>
                <a:rect l="0" t="0" r="r" b="b"/>
                <a:pathLst>
                  <a:path w="78" h="155">
                    <a:moveTo>
                      <a:pt x="0" y="0"/>
                    </a:moveTo>
                    <a:cubicBezTo>
                      <a:pt x="19" y="54"/>
                      <a:pt x="45" y="106"/>
                      <a:pt x="78" y="155"/>
                    </a:cubicBezTo>
                    <a:cubicBezTo>
                      <a:pt x="64" y="99"/>
                      <a:pt x="38" y="46"/>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57"/>
              <p:cNvSpPr>
                <a:spLocks/>
              </p:cNvSpPr>
              <p:nvPr userDrawn="1"/>
            </p:nvSpPr>
            <p:spPr bwMode="auto">
              <a:xfrm>
                <a:off x="9284609" y="5897524"/>
                <a:ext cx="197508" cy="326351"/>
              </a:xfrm>
              <a:custGeom>
                <a:avLst/>
                <a:gdLst>
                  <a:gd name="T0" fmla="*/ 59 w 157"/>
                  <a:gd name="T1" fmla="*/ 0 h 259"/>
                  <a:gd name="T2" fmla="*/ 0 w 157"/>
                  <a:gd name="T3" fmla="*/ 189 h 259"/>
                  <a:gd name="T4" fmla="*/ 75 w 157"/>
                  <a:gd name="T5" fmla="*/ 259 h 259"/>
                  <a:gd name="T6" fmla="*/ 157 w 157"/>
                  <a:gd name="T7" fmla="*/ 73 h 259"/>
                  <a:gd name="T8" fmla="*/ 59 w 157"/>
                  <a:gd name="T9" fmla="*/ 0 h 259"/>
                </a:gdLst>
                <a:ahLst/>
                <a:cxnLst>
                  <a:cxn ang="0">
                    <a:pos x="T0" y="T1"/>
                  </a:cxn>
                  <a:cxn ang="0">
                    <a:pos x="T2" y="T3"/>
                  </a:cxn>
                  <a:cxn ang="0">
                    <a:pos x="T4" y="T5"/>
                  </a:cxn>
                  <a:cxn ang="0">
                    <a:pos x="T6" y="T7"/>
                  </a:cxn>
                  <a:cxn ang="0">
                    <a:pos x="T8" y="T9"/>
                  </a:cxn>
                </a:cxnLst>
                <a:rect l="0" t="0" r="r" b="b"/>
                <a:pathLst>
                  <a:path w="157" h="259">
                    <a:moveTo>
                      <a:pt x="59" y="0"/>
                    </a:moveTo>
                    <a:cubicBezTo>
                      <a:pt x="62" y="66"/>
                      <a:pt x="42" y="134"/>
                      <a:pt x="0" y="189"/>
                    </a:cubicBezTo>
                    <a:cubicBezTo>
                      <a:pt x="27" y="210"/>
                      <a:pt x="52" y="234"/>
                      <a:pt x="75" y="259"/>
                    </a:cubicBezTo>
                    <a:cubicBezTo>
                      <a:pt x="119" y="204"/>
                      <a:pt x="147" y="140"/>
                      <a:pt x="157" y="73"/>
                    </a:cubicBezTo>
                    <a:cubicBezTo>
                      <a:pt x="127" y="46"/>
                      <a:pt x="94" y="22"/>
                      <a:pt x="59"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58"/>
              <p:cNvSpPr>
                <a:spLocks/>
              </p:cNvSpPr>
              <p:nvPr userDrawn="1"/>
            </p:nvSpPr>
            <p:spPr bwMode="auto">
              <a:xfrm>
                <a:off x="8648109" y="6171413"/>
                <a:ext cx="261544" cy="227597"/>
              </a:xfrm>
              <a:custGeom>
                <a:avLst/>
                <a:gdLst>
                  <a:gd name="T0" fmla="*/ 73 w 208"/>
                  <a:gd name="T1" fmla="*/ 0 h 181"/>
                  <a:gd name="T2" fmla="*/ 72 w 208"/>
                  <a:gd name="T3" fmla="*/ 0 h 181"/>
                  <a:gd name="T4" fmla="*/ 72 w 208"/>
                  <a:gd name="T5" fmla="*/ 0 h 181"/>
                  <a:gd name="T6" fmla="*/ 0 w 208"/>
                  <a:gd name="T7" fmla="*/ 72 h 181"/>
                  <a:gd name="T8" fmla="*/ 208 w 208"/>
                  <a:gd name="T9" fmla="*/ 181 h 181"/>
                  <a:gd name="T10" fmla="*/ 182 w 208"/>
                  <a:gd name="T11" fmla="*/ 69 h 181"/>
                  <a:gd name="T12" fmla="*/ 73 w 208"/>
                  <a:gd name="T13" fmla="*/ 0 h 181"/>
                </a:gdLst>
                <a:ahLst/>
                <a:cxnLst>
                  <a:cxn ang="0">
                    <a:pos x="T0" y="T1"/>
                  </a:cxn>
                  <a:cxn ang="0">
                    <a:pos x="T2" y="T3"/>
                  </a:cxn>
                  <a:cxn ang="0">
                    <a:pos x="T4" y="T5"/>
                  </a:cxn>
                  <a:cxn ang="0">
                    <a:pos x="T6" y="T7"/>
                  </a:cxn>
                  <a:cxn ang="0">
                    <a:pos x="T8" y="T9"/>
                  </a:cxn>
                  <a:cxn ang="0">
                    <a:pos x="T10" y="T11"/>
                  </a:cxn>
                  <a:cxn ang="0">
                    <a:pos x="T12" y="T13"/>
                  </a:cxn>
                </a:cxnLst>
                <a:rect l="0" t="0" r="r" b="b"/>
                <a:pathLst>
                  <a:path w="208" h="181">
                    <a:moveTo>
                      <a:pt x="73" y="0"/>
                    </a:moveTo>
                    <a:cubicBezTo>
                      <a:pt x="72" y="0"/>
                      <a:pt x="72" y="0"/>
                      <a:pt x="72" y="0"/>
                    </a:cubicBezTo>
                    <a:cubicBezTo>
                      <a:pt x="72" y="0"/>
                      <a:pt x="72" y="0"/>
                      <a:pt x="72" y="0"/>
                    </a:cubicBezTo>
                    <a:cubicBezTo>
                      <a:pt x="0" y="72"/>
                      <a:pt x="0" y="72"/>
                      <a:pt x="0" y="72"/>
                    </a:cubicBezTo>
                    <a:cubicBezTo>
                      <a:pt x="59" y="131"/>
                      <a:pt x="132" y="167"/>
                      <a:pt x="208" y="181"/>
                    </a:cubicBezTo>
                    <a:cubicBezTo>
                      <a:pt x="196" y="144"/>
                      <a:pt x="187" y="106"/>
                      <a:pt x="182" y="69"/>
                    </a:cubicBezTo>
                    <a:cubicBezTo>
                      <a:pt x="142" y="55"/>
                      <a:pt x="104" y="32"/>
                      <a:pt x="73"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60"/>
              <p:cNvSpPr>
                <a:spLocks/>
              </p:cNvSpPr>
              <p:nvPr userDrawn="1"/>
            </p:nvSpPr>
            <p:spPr bwMode="auto">
              <a:xfrm>
                <a:off x="9280751" y="5566545"/>
                <a:ext cx="85638" cy="81781"/>
              </a:xfrm>
              <a:custGeom>
                <a:avLst/>
                <a:gdLst>
                  <a:gd name="T0" fmla="*/ 50 w 68"/>
                  <a:gd name="T1" fmla="*/ 0 h 65"/>
                  <a:gd name="T2" fmla="*/ 50 w 68"/>
                  <a:gd name="T3" fmla="*/ 0 h 65"/>
                  <a:gd name="T4" fmla="*/ 50 w 68"/>
                  <a:gd name="T5" fmla="*/ 1 h 65"/>
                  <a:gd name="T6" fmla="*/ 0 w 68"/>
                  <a:gd name="T7" fmla="*/ 51 h 65"/>
                  <a:gd name="T8" fmla="*/ 15 w 68"/>
                  <a:gd name="T9" fmla="*/ 65 h 65"/>
                  <a:gd name="T10" fmla="*/ 68 w 68"/>
                  <a:gd name="T11" fmla="*/ 19 h 65"/>
                  <a:gd name="T12" fmla="*/ 50 w 68"/>
                  <a:gd name="T13" fmla="*/ 0 h 65"/>
                </a:gdLst>
                <a:ahLst/>
                <a:cxnLst>
                  <a:cxn ang="0">
                    <a:pos x="T0" y="T1"/>
                  </a:cxn>
                  <a:cxn ang="0">
                    <a:pos x="T2" y="T3"/>
                  </a:cxn>
                  <a:cxn ang="0">
                    <a:pos x="T4" y="T5"/>
                  </a:cxn>
                  <a:cxn ang="0">
                    <a:pos x="T6" y="T7"/>
                  </a:cxn>
                  <a:cxn ang="0">
                    <a:pos x="T8" y="T9"/>
                  </a:cxn>
                  <a:cxn ang="0">
                    <a:pos x="T10" y="T11"/>
                  </a:cxn>
                  <a:cxn ang="0">
                    <a:pos x="T12" y="T13"/>
                  </a:cxn>
                </a:cxnLst>
                <a:rect l="0" t="0" r="r" b="b"/>
                <a:pathLst>
                  <a:path w="68" h="65">
                    <a:moveTo>
                      <a:pt x="50" y="0"/>
                    </a:moveTo>
                    <a:cubicBezTo>
                      <a:pt x="50" y="0"/>
                      <a:pt x="50" y="0"/>
                      <a:pt x="50" y="0"/>
                    </a:cubicBezTo>
                    <a:cubicBezTo>
                      <a:pt x="50" y="0"/>
                      <a:pt x="50" y="0"/>
                      <a:pt x="50" y="1"/>
                    </a:cubicBezTo>
                    <a:cubicBezTo>
                      <a:pt x="0" y="51"/>
                      <a:pt x="0" y="51"/>
                      <a:pt x="0" y="51"/>
                    </a:cubicBezTo>
                    <a:cubicBezTo>
                      <a:pt x="15" y="65"/>
                      <a:pt x="15" y="65"/>
                      <a:pt x="15" y="65"/>
                    </a:cubicBezTo>
                    <a:cubicBezTo>
                      <a:pt x="32" y="48"/>
                      <a:pt x="50" y="33"/>
                      <a:pt x="68" y="19"/>
                    </a:cubicBezTo>
                    <a:cubicBezTo>
                      <a:pt x="62" y="13"/>
                      <a:pt x="57" y="6"/>
                      <a:pt x="5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61"/>
              <p:cNvSpPr>
                <a:spLocks/>
              </p:cNvSpPr>
              <p:nvPr userDrawn="1"/>
            </p:nvSpPr>
            <p:spPr bwMode="auto">
              <a:xfrm>
                <a:off x="9280751" y="5630580"/>
                <a:ext cx="18516" cy="17745"/>
              </a:xfrm>
              <a:custGeom>
                <a:avLst/>
                <a:gdLst>
                  <a:gd name="T0" fmla="*/ 0 w 15"/>
                  <a:gd name="T1" fmla="*/ 0 h 14"/>
                  <a:gd name="T2" fmla="*/ 0 w 15"/>
                  <a:gd name="T3" fmla="*/ 0 h 14"/>
                  <a:gd name="T4" fmla="*/ 15 w 15"/>
                  <a:gd name="T5" fmla="*/ 14 h 14"/>
                  <a:gd name="T6" fmla="*/ 15 w 15"/>
                  <a:gd name="T7" fmla="*/ 14 h 14"/>
                  <a:gd name="T8" fmla="*/ 0 w 15"/>
                  <a:gd name="T9" fmla="*/ 0 h 14"/>
                </a:gdLst>
                <a:ahLst/>
                <a:cxnLst>
                  <a:cxn ang="0">
                    <a:pos x="T0" y="T1"/>
                  </a:cxn>
                  <a:cxn ang="0">
                    <a:pos x="T2" y="T3"/>
                  </a:cxn>
                  <a:cxn ang="0">
                    <a:pos x="T4" y="T5"/>
                  </a:cxn>
                  <a:cxn ang="0">
                    <a:pos x="T6" y="T7"/>
                  </a:cxn>
                  <a:cxn ang="0">
                    <a:pos x="T8" y="T9"/>
                  </a:cxn>
                </a:cxnLst>
                <a:rect l="0" t="0" r="r" b="b"/>
                <a:pathLst>
                  <a:path w="15" h="14">
                    <a:moveTo>
                      <a:pt x="0" y="0"/>
                    </a:moveTo>
                    <a:cubicBezTo>
                      <a:pt x="0" y="0"/>
                      <a:pt x="0" y="0"/>
                      <a:pt x="0" y="0"/>
                    </a:cubicBezTo>
                    <a:cubicBezTo>
                      <a:pt x="15" y="14"/>
                      <a:pt x="15" y="14"/>
                      <a:pt x="15" y="14"/>
                    </a:cubicBezTo>
                    <a:cubicBezTo>
                      <a:pt x="15" y="14"/>
                      <a:pt x="15" y="14"/>
                      <a:pt x="15" y="14"/>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63"/>
              <p:cNvSpPr>
                <a:spLocks/>
              </p:cNvSpPr>
              <p:nvPr userDrawn="1"/>
            </p:nvSpPr>
            <p:spPr bwMode="auto">
              <a:xfrm>
                <a:off x="8496892" y="5785655"/>
                <a:ext cx="159704" cy="303977"/>
              </a:xfrm>
              <a:custGeom>
                <a:avLst/>
                <a:gdLst>
                  <a:gd name="T0" fmla="*/ 127 w 127"/>
                  <a:gd name="T1" fmla="*/ 0 h 241"/>
                  <a:gd name="T2" fmla="*/ 11 w 127"/>
                  <a:gd name="T3" fmla="*/ 39 h 241"/>
                  <a:gd name="T4" fmla="*/ 31 w 127"/>
                  <a:gd name="T5" fmla="*/ 241 h 241"/>
                  <a:gd name="T6" fmla="*/ 124 w 127"/>
                  <a:gd name="T7" fmla="*/ 199 h 241"/>
                  <a:gd name="T8" fmla="*/ 127 w 127"/>
                  <a:gd name="T9" fmla="*/ 0 h 241"/>
                </a:gdLst>
                <a:ahLst/>
                <a:cxnLst>
                  <a:cxn ang="0">
                    <a:pos x="T0" y="T1"/>
                  </a:cxn>
                  <a:cxn ang="0">
                    <a:pos x="T2" y="T3"/>
                  </a:cxn>
                  <a:cxn ang="0">
                    <a:pos x="T4" y="T5"/>
                  </a:cxn>
                  <a:cxn ang="0">
                    <a:pos x="T6" y="T7"/>
                  </a:cxn>
                  <a:cxn ang="0">
                    <a:pos x="T8" y="T9"/>
                  </a:cxn>
                </a:cxnLst>
                <a:rect l="0" t="0" r="r" b="b"/>
                <a:pathLst>
                  <a:path w="127" h="241">
                    <a:moveTo>
                      <a:pt x="127" y="0"/>
                    </a:moveTo>
                    <a:cubicBezTo>
                      <a:pt x="87" y="10"/>
                      <a:pt x="48" y="23"/>
                      <a:pt x="11" y="39"/>
                    </a:cubicBezTo>
                    <a:cubicBezTo>
                      <a:pt x="0" y="106"/>
                      <a:pt x="7" y="177"/>
                      <a:pt x="31" y="241"/>
                    </a:cubicBezTo>
                    <a:cubicBezTo>
                      <a:pt x="61" y="224"/>
                      <a:pt x="92" y="210"/>
                      <a:pt x="124" y="199"/>
                    </a:cubicBezTo>
                    <a:cubicBezTo>
                      <a:pt x="102" y="134"/>
                      <a:pt x="103" y="64"/>
                      <a:pt x="12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64"/>
              <p:cNvSpPr>
                <a:spLocks/>
              </p:cNvSpPr>
              <p:nvPr userDrawn="1"/>
            </p:nvSpPr>
            <p:spPr bwMode="auto">
              <a:xfrm>
                <a:off x="9063955" y="5481678"/>
                <a:ext cx="216796" cy="176677"/>
              </a:xfrm>
              <a:custGeom>
                <a:avLst/>
                <a:gdLst>
                  <a:gd name="T0" fmla="*/ 54 w 172"/>
                  <a:gd name="T1" fmla="*/ 0 h 140"/>
                  <a:gd name="T2" fmla="*/ 0 w 172"/>
                  <a:gd name="T3" fmla="*/ 60 h 140"/>
                  <a:gd name="T4" fmla="*/ 150 w 172"/>
                  <a:gd name="T5" fmla="*/ 140 h 140"/>
                  <a:gd name="T6" fmla="*/ 150 w 172"/>
                  <a:gd name="T7" fmla="*/ 140 h 140"/>
                  <a:gd name="T8" fmla="*/ 150 w 172"/>
                  <a:gd name="T9" fmla="*/ 140 h 140"/>
                  <a:gd name="T10" fmla="*/ 172 w 172"/>
                  <a:gd name="T11" fmla="*/ 118 h 140"/>
                  <a:gd name="T12" fmla="*/ 54 w 172"/>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172" h="140">
                    <a:moveTo>
                      <a:pt x="54" y="0"/>
                    </a:moveTo>
                    <a:cubicBezTo>
                      <a:pt x="35" y="19"/>
                      <a:pt x="17" y="39"/>
                      <a:pt x="0" y="60"/>
                    </a:cubicBezTo>
                    <a:cubicBezTo>
                      <a:pt x="55" y="71"/>
                      <a:pt x="107" y="97"/>
                      <a:pt x="150" y="140"/>
                    </a:cubicBezTo>
                    <a:cubicBezTo>
                      <a:pt x="150" y="140"/>
                      <a:pt x="150" y="140"/>
                      <a:pt x="150" y="140"/>
                    </a:cubicBezTo>
                    <a:cubicBezTo>
                      <a:pt x="150" y="140"/>
                      <a:pt x="150" y="140"/>
                      <a:pt x="150" y="140"/>
                    </a:cubicBezTo>
                    <a:cubicBezTo>
                      <a:pt x="172" y="118"/>
                      <a:pt x="172" y="118"/>
                      <a:pt x="172" y="118"/>
                    </a:cubicBezTo>
                    <a:cubicBezTo>
                      <a:pt x="54" y="0"/>
                      <a:pt x="54" y="0"/>
                      <a:pt x="54"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65"/>
              <p:cNvSpPr>
                <a:spLocks/>
              </p:cNvSpPr>
              <p:nvPr userDrawn="1"/>
            </p:nvSpPr>
            <p:spPr bwMode="auto">
              <a:xfrm>
                <a:off x="9131849" y="5451589"/>
                <a:ext cx="212167" cy="178992"/>
              </a:xfrm>
              <a:custGeom>
                <a:avLst/>
                <a:gdLst>
                  <a:gd name="T0" fmla="*/ 24 w 168"/>
                  <a:gd name="T1" fmla="*/ 0 h 142"/>
                  <a:gd name="T2" fmla="*/ 0 w 168"/>
                  <a:gd name="T3" fmla="*/ 23 h 142"/>
                  <a:gd name="T4" fmla="*/ 0 w 168"/>
                  <a:gd name="T5" fmla="*/ 24 h 142"/>
                  <a:gd name="T6" fmla="*/ 0 w 168"/>
                  <a:gd name="T7" fmla="*/ 24 h 142"/>
                  <a:gd name="T8" fmla="*/ 118 w 168"/>
                  <a:gd name="T9" fmla="*/ 142 h 142"/>
                  <a:gd name="T10" fmla="*/ 168 w 168"/>
                  <a:gd name="T11" fmla="*/ 91 h 142"/>
                  <a:gd name="T12" fmla="*/ 24 w 168"/>
                  <a:gd name="T13" fmla="*/ 0 h 142"/>
                </a:gdLst>
                <a:ahLst/>
                <a:cxnLst>
                  <a:cxn ang="0">
                    <a:pos x="T0" y="T1"/>
                  </a:cxn>
                  <a:cxn ang="0">
                    <a:pos x="T2" y="T3"/>
                  </a:cxn>
                  <a:cxn ang="0">
                    <a:pos x="T4" y="T5"/>
                  </a:cxn>
                  <a:cxn ang="0">
                    <a:pos x="T6" y="T7"/>
                  </a:cxn>
                  <a:cxn ang="0">
                    <a:pos x="T8" y="T9"/>
                  </a:cxn>
                  <a:cxn ang="0">
                    <a:pos x="T10" y="T11"/>
                  </a:cxn>
                  <a:cxn ang="0">
                    <a:pos x="T12" y="T13"/>
                  </a:cxn>
                </a:cxnLst>
                <a:rect l="0" t="0" r="r" b="b"/>
                <a:pathLst>
                  <a:path w="168" h="142">
                    <a:moveTo>
                      <a:pt x="24" y="0"/>
                    </a:moveTo>
                    <a:cubicBezTo>
                      <a:pt x="16" y="8"/>
                      <a:pt x="8" y="15"/>
                      <a:pt x="0" y="23"/>
                    </a:cubicBezTo>
                    <a:cubicBezTo>
                      <a:pt x="0" y="24"/>
                      <a:pt x="0" y="24"/>
                      <a:pt x="0" y="24"/>
                    </a:cubicBezTo>
                    <a:cubicBezTo>
                      <a:pt x="0" y="24"/>
                      <a:pt x="0" y="24"/>
                      <a:pt x="0" y="24"/>
                    </a:cubicBezTo>
                    <a:cubicBezTo>
                      <a:pt x="118" y="142"/>
                      <a:pt x="118" y="142"/>
                      <a:pt x="118" y="142"/>
                    </a:cubicBezTo>
                    <a:cubicBezTo>
                      <a:pt x="168" y="91"/>
                      <a:pt x="168" y="91"/>
                      <a:pt x="168" y="91"/>
                    </a:cubicBezTo>
                    <a:cubicBezTo>
                      <a:pt x="126" y="49"/>
                      <a:pt x="77" y="19"/>
                      <a:pt x="24"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66"/>
              <p:cNvSpPr>
                <a:spLocks/>
              </p:cNvSpPr>
              <p:nvPr userDrawn="1"/>
            </p:nvSpPr>
            <p:spPr bwMode="auto">
              <a:xfrm>
                <a:off x="9131849" y="5481678"/>
                <a:ext cx="148903" cy="148903"/>
              </a:xfrm>
              <a:custGeom>
                <a:avLst/>
                <a:gdLst>
                  <a:gd name="T0" fmla="*/ 0 w 118"/>
                  <a:gd name="T1" fmla="*/ 0 h 118"/>
                  <a:gd name="T2" fmla="*/ 0 w 118"/>
                  <a:gd name="T3" fmla="*/ 0 h 118"/>
                  <a:gd name="T4" fmla="*/ 118 w 118"/>
                  <a:gd name="T5" fmla="*/ 118 h 118"/>
                  <a:gd name="T6" fmla="*/ 118 w 118"/>
                  <a:gd name="T7" fmla="*/ 118 h 118"/>
                  <a:gd name="T8" fmla="*/ 0 w 118"/>
                  <a:gd name="T9" fmla="*/ 0 h 118"/>
                </a:gdLst>
                <a:ahLst/>
                <a:cxnLst>
                  <a:cxn ang="0">
                    <a:pos x="T0" y="T1"/>
                  </a:cxn>
                  <a:cxn ang="0">
                    <a:pos x="T2" y="T3"/>
                  </a:cxn>
                  <a:cxn ang="0">
                    <a:pos x="T4" y="T5"/>
                  </a:cxn>
                  <a:cxn ang="0">
                    <a:pos x="T6" y="T7"/>
                  </a:cxn>
                  <a:cxn ang="0">
                    <a:pos x="T8" y="T9"/>
                  </a:cxn>
                </a:cxnLst>
                <a:rect l="0" t="0" r="r" b="b"/>
                <a:pathLst>
                  <a:path w="118" h="118">
                    <a:moveTo>
                      <a:pt x="0" y="0"/>
                    </a:moveTo>
                    <a:cubicBezTo>
                      <a:pt x="0" y="0"/>
                      <a:pt x="0" y="0"/>
                      <a:pt x="0" y="0"/>
                    </a:cubicBezTo>
                    <a:cubicBezTo>
                      <a:pt x="118" y="118"/>
                      <a:pt x="118" y="118"/>
                      <a:pt x="118" y="118"/>
                    </a:cubicBezTo>
                    <a:cubicBezTo>
                      <a:pt x="118" y="118"/>
                      <a:pt x="118" y="118"/>
                      <a:pt x="118" y="118"/>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67"/>
              <p:cNvSpPr>
                <a:spLocks/>
              </p:cNvSpPr>
              <p:nvPr userDrawn="1"/>
            </p:nvSpPr>
            <p:spPr bwMode="auto">
              <a:xfrm>
                <a:off x="9252977" y="5630580"/>
                <a:ext cx="27775" cy="27775"/>
              </a:xfrm>
              <a:custGeom>
                <a:avLst/>
                <a:gdLst>
                  <a:gd name="T0" fmla="*/ 22 w 22"/>
                  <a:gd name="T1" fmla="*/ 0 h 22"/>
                  <a:gd name="T2" fmla="*/ 0 w 22"/>
                  <a:gd name="T3" fmla="*/ 22 h 22"/>
                  <a:gd name="T4" fmla="*/ 0 w 22"/>
                  <a:gd name="T5" fmla="*/ 22 h 22"/>
                  <a:gd name="T6" fmla="*/ 22 w 22"/>
                  <a:gd name="T7" fmla="*/ 0 h 22"/>
                  <a:gd name="T8" fmla="*/ 22 w 22"/>
                  <a:gd name="T9" fmla="*/ 0 h 22"/>
                </a:gdLst>
                <a:ahLst/>
                <a:cxnLst>
                  <a:cxn ang="0">
                    <a:pos x="T0" y="T1"/>
                  </a:cxn>
                  <a:cxn ang="0">
                    <a:pos x="T2" y="T3"/>
                  </a:cxn>
                  <a:cxn ang="0">
                    <a:pos x="T4" y="T5"/>
                  </a:cxn>
                  <a:cxn ang="0">
                    <a:pos x="T6" y="T7"/>
                  </a:cxn>
                  <a:cxn ang="0">
                    <a:pos x="T8" y="T9"/>
                  </a:cxn>
                </a:cxnLst>
                <a:rect l="0" t="0" r="r" b="b"/>
                <a:pathLst>
                  <a:path w="22" h="22">
                    <a:moveTo>
                      <a:pt x="22" y="0"/>
                    </a:moveTo>
                    <a:cubicBezTo>
                      <a:pt x="0" y="22"/>
                      <a:pt x="0" y="22"/>
                      <a:pt x="0" y="22"/>
                    </a:cubicBezTo>
                    <a:cubicBezTo>
                      <a:pt x="0" y="22"/>
                      <a:pt x="0" y="22"/>
                      <a:pt x="0" y="22"/>
                    </a:cubicBezTo>
                    <a:cubicBezTo>
                      <a:pt x="22" y="0"/>
                      <a:pt x="22" y="0"/>
                      <a:pt x="22" y="0"/>
                    </a:cubicBezTo>
                    <a:cubicBezTo>
                      <a:pt x="22" y="0"/>
                      <a:pt x="22" y="0"/>
                      <a:pt x="22"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68"/>
              <p:cNvSpPr>
                <a:spLocks/>
              </p:cNvSpPr>
              <p:nvPr userDrawn="1"/>
            </p:nvSpPr>
            <p:spPr bwMode="auto">
              <a:xfrm>
                <a:off x="9280751" y="5566545"/>
                <a:ext cx="63264" cy="64036"/>
              </a:xfrm>
              <a:custGeom>
                <a:avLst/>
                <a:gdLst>
                  <a:gd name="T0" fmla="*/ 50 w 50"/>
                  <a:gd name="T1" fmla="*/ 0 h 51"/>
                  <a:gd name="T2" fmla="*/ 0 w 50"/>
                  <a:gd name="T3" fmla="*/ 51 h 51"/>
                  <a:gd name="T4" fmla="*/ 0 w 50"/>
                  <a:gd name="T5" fmla="*/ 51 h 51"/>
                  <a:gd name="T6" fmla="*/ 50 w 50"/>
                  <a:gd name="T7" fmla="*/ 1 h 51"/>
                  <a:gd name="T8" fmla="*/ 50 w 50"/>
                  <a:gd name="T9" fmla="*/ 0 h 51"/>
                </a:gdLst>
                <a:ahLst/>
                <a:cxnLst>
                  <a:cxn ang="0">
                    <a:pos x="T0" y="T1"/>
                  </a:cxn>
                  <a:cxn ang="0">
                    <a:pos x="T2" y="T3"/>
                  </a:cxn>
                  <a:cxn ang="0">
                    <a:pos x="T4" y="T5"/>
                  </a:cxn>
                  <a:cxn ang="0">
                    <a:pos x="T6" y="T7"/>
                  </a:cxn>
                  <a:cxn ang="0">
                    <a:pos x="T8" y="T9"/>
                  </a:cxn>
                </a:cxnLst>
                <a:rect l="0" t="0" r="r" b="b"/>
                <a:pathLst>
                  <a:path w="50" h="51">
                    <a:moveTo>
                      <a:pt x="50" y="0"/>
                    </a:moveTo>
                    <a:cubicBezTo>
                      <a:pt x="0" y="51"/>
                      <a:pt x="0" y="51"/>
                      <a:pt x="0" y="51"/>
                    </a:cubicBezTo>
                    <a:cubicBezTo>
                      <a:pt x="0" y="51"/>
                      <a:pt x="0" y="51"/>
                      <a:pt x="0" y="51"/>
                    </a:cubicBezTo>
                    <a:cubicBezTo>
                      <a:pt x="50" y="1"/>
                      <a:pt x="50" y="1"/>
                      <a:pt x="50" y="1"/>
                    </a:cubicBezTo>
                    <a:cubicBezTo>
                      <a:pt x="50" y="0"/>
                      <a:pt x="50" y="0"/>
                      <a:pt x="5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1" name="Rectangle 69"/>
              <p:cNvSpPr>
                <a:spLocks noChangeArrowheads="1"/>
              </p:cNvSpPr>
              <p:nvPr userDrawn="1"/>
            </p:nvSpPr>
            <p:spPr bwMode="auto">
              <a:xfrm>
                <a:off x="9280751" y="5630580"/>
                <a:ext cx="772" cy="772"/>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2" name="Rectangle 70"/>
              <p:cNvSpPr>
                <a:spLocks noChangeArrowheads="1"/>
              </p:cNvSpPr>
              <p:nvPr userDrawn="1"/>
            </p:nvSpPr>
            <p:spPr bwMode="auto">
              <a:xfrm>
                <a:off x="9280751" y="5630580"/>
                <a:ext cx="772" cy="772"/>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71"/>
              <p:cNvSpPr>
                <a:spLocks/>
              </p:cNvSpPr>
              <p:nvPr userDrawn="1"/>
            </p:nvSpPr>
            <p:spPr bwMode="auto">
              <a:xfrm>
                <a:off x="8648109" y="6171413"/>
                <a:ext cx="90268" cy="90268"/>
              </a:xfrm>
              <a:custGeom>
                <a:avLst/>
                <a:gdLst>
                  <a:gd name="T0" fmla="*/ 72 w 72"/>
                  <a:gd name="T1" fmla="*/ 0 h 72"/>
                  <a:gd name="T2" fmla="*/ 0 w 72"/>
                  <a:gd name="T3" fmla="*/ 72 h 72"/>
                  <a:gd name="T4" fmla="*/ 0 w 72"/>
                  <a:gd name="T5" fmla="*/ 72 h 72"/>
                  <a:gd name="T6" fmla="*/ 72 w 72"/>
                  <a:gd name="T7" fmla="*/ 0 h 72"/>
                  <a:gd name="T8" fmla="*/ 72 w 72"/>
                  <a:gd name="T9" fmla="*/ 0 h 72"/>
                </a:gdLst>
                <a:ahLst/>
                <a:cxnLst>
                  <a:cxn ang="0">
                    <a:pos x="T0" y="T1"/>
                  </a:cxn>
                  <a:cxn ang="0">
                    <a:pos x="T2" y="T3"/>
                  </a:cxn>
                  <a:cxn ang="0">
                    <a:pos x="T4" y="T5"/>
                  </a:cxn>
                  <a:cxn ang="0">
                    <a:pos x="T6" y="T7"/>
                  </a:cxn>
                  <a:cxn ang="0">
                    <a:pos x="T8" y="T9"/>
                  </a:cxn>
                </a:cxnLst>
                <a:rect l="0" t="0" r="r" b="b"/>
                <a:pathLst>
                  <a:path w="72" h="72">
                    <a:moveTo>
                      <a:pt x="72" y="0"/>
                    </a:moveTo>
                    <a:cubicBezTo>
                      <a:pt x="0" y="72"/>
                      <a:pt x="0" y="72"/>
                      <a:pt x="0" y="72"/>
                    </a:cubicBezTo>
                    <a:cubicBezTo>
                      <a:pt x="0" y="72"/>
                      <a:pt x="0" y="72"/>
                      <a:pt x="0" y="72"/>
                    </a:cubicBezTo>
                    <a:cubicBezTo>
                      <a:pt x="72" y="0"/>
                      <a:pt x="72" y="0"/>
                      <a:pt x="72" y="0"/>
                    </a:cubicBezTo>
                    <a:cubicBezTo>
                      <a:pt x="72" y="0"/>
                      <a:pt x="72" y="0"/>
                      <a:pt x="72"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74"/>
              <p:cNvSpPr>
                <a:spLocks noEditPoints="1"/>
              </p:cNvSpPr>
              <p:nvPr userDrawn="1"/>
            </p:nvSpPr>
            <p:spPr bwMode="auto">
              <a:xfrm>
                <a:off x="9360217" y="2253657"/>
                <a:ext cx="524631" cy="524630"/>
              </a:xfrm>
              <a:custGeom>
                <a:avLst/>
                <a:gdLst>
                  <a:gd name="T0" fmla="*/ 54 w 416"/>
                  <a:gd name="T1" fmla="*/ 361 h 416"/>
                  <a:gd name="T2" fmla="*/ 0 w 416"/>
                  <a:gd name="T3" fmla="*/ 416 h 416"/>
                  <a:gd name="T4" fmla="*/ 0 w 416"/>
                  <a:gd name="T5" fmla="*/ 416 h 416"/>
                  <a:gd name="T6" fmla="*/ 54 w 416"/>
                  <a:gd name="T7" fmla="*/ 362 h 416"/>
                  <a:gd name="T8" fmla="*/ 54 w 416"/>
                  <a:gd name="T9" fmla="*/ 361 h 416"/>
                  <a:gd name="T10" fmla="*/ 416 w 416"/>
                  <a:gd name="T11" fmla="*/ 0 h 416"/>
                  <a:gd name="T12" fmla="*/ 362 w 416"/>
                  <a:gd name="T13" fmla="*/ 54 h 416"/>
                  <a:gd name="T14" fmla="*/ 362 w 416"/>
                  <a:gd name="T15" fmla="*/ 54 h 416"/>
                  <a:gd name="T16" fmla="*/ 416 w 416"/>
                  <a:gd name="T17" fmla="*/ 0 h 416"/>
                  <a:gd name="T18" fmla="*/ 416 w 416"/>
                  <a:gd name="T19" fmla="*/ 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6" h="416">
                    <a:moveTo>
                      <a:pt x="54" y="361"/>
                    </a:moveTo>
                    <a:cubicBezTo>
                      <a:pt x="0" y="416"/>
                      <a:pt x="0" y="416"/>
                      <a:pt x="0" y="416"/>
                    </a:cubicBezTo>
                    <a:cubicBezTo>
                      <a:pt x="0" y="416"/>
                      <a:pt x="0" y="416"/>
                      <a:pt x="0" y="416"/>
                    </a:cubicBezTo>
                    <a:cubicBezTo>
                      <a:pt x="54" y="362"/>
                      <a:pt x="54" y="362"/>
                      <a:pt x="54" y="362"/>
                    </a:cubicBezTo>
                    <a:cubicBezTo>
                      <a:pt x="54" y="362"/>
                      <a:pt x="54" y="362"/>
                      <a:pt x="54" y="361"/>
                    </a:cubicBezTo>
                    <a:moveTo>
                      <a:pt x="416" y="0"/>
                    </a:moveTo>
                    <a:cubicBezTo>
                      <a:pt x="362" y="54"/>
                      <a:pt x="362" y="54"/>
                      <a:pt x="362" y="54"/>
                    </a:cubicBezTo>
                    <a:cubicBezTo>
                      <a:pt x="362" y="54"/>
                      <a:pt x="362" y="54"/>
                      <a:pt x="362" y="54"/>
                    </a:cubicBezTo>
                    <a:cubicBezTo>
                      <a:pt x="416" y="0"/>
                      <a:pt x="416" y="0"/>
                      <a:pt x="416" y="0"/>
                    </a:cubicBezTo>
                    <a:cubicBezTo>
                      <a:pt x="416" y="0"/>
                      <a:pt x="416" y="0"/>
                      <a:pt x="416"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76"/>
              <p:cNvSpPr>
                <a:spLocks/>
              </p:cNvSpPr>
              <p:nvPr userDrawn="1"/>
            </p:nvSpPr>
            <p:spPr bwMode="auto">
              <a:xfrm>
                <a:off x="10915592" y="2066179"/>
                <a:ext cx="829379" cy="810091"/>
              </a:xfrm>
              <a:custGeom>
                <a:avLst/>
                <a:gdLst>
                  <a:gd name="T0" fmla="*/ 392 w 658"/>
                  <a:gd name="T1" fmla="*/ 0 h 643"/>
                  <a:gd name="T2" fmla="*/ 125 w 658"/>
                  <a:gd name="T3" fmla="*/ 110 h 643"/>
                  <a:gd name="T4" fmla="*/ 21 w 658"/>
                  <a:gd name="T5" fmla="*/ 441 h 643"/>
                  <a:gd name="T6" fmla="*/ 118 w 658"/>
                  <a:gd name="T7" fmla="*/ 635 h 643"/>
                  <a:gd name="T8" fmla="*/ 125 w 658"/>
                  <a:gd name="T9" fmla="*/ 643 h 643"/>
                  <a:gd name="T10" fmla="*/ 126 w 658"/>
                  <a:gd name="T11" fmla="*/ 643 h 643"/>
                  <a:gd name="T12" fmla="*/ 126 w 658"/>
                  <a:gd name="T13" fmla="*/ 643 h 643"/>
                  <a:gd name="T14" fmla="*/ 195 w 658"/>
                  <a:gd name="T15" fmla="*/ 573 h 643"/>
                  <a:gd name="T16" fmla="*/ 195 w 658"/>
                  <a:gd name="T17" fmla="*/ 180 h 643"/>
                  <a:gd name="T18" fmla="*/ 392 w 658"/>
                  <a:gd name="T19" fmla="*/ 98 h 643"/>
                  <a:gd name="T20" fmla="*/ 588 w 658"/>
                  <a:gd name="T21" fmla="*/ 180 h 643"/>
                  <a:gd name="T22" fmla="*/ 589 w 658"/>
                  <a:gd name="T23" fmla="*/ 180 h 643"/>
                  <a:gd name="T24" fmla="*/ 589 w 658"/>
                  <a:gd name="T25" fmla="*/ 180 h 643"/>
                  <a:gd name="T26" fmla="*/ 658 w 658"/>
                  <a:gd name="T27" fmla="*/ 110 h 643"/>
                  <a:gd name="T28" fmla="*/ 392 w 658"/>
                  <a:gd name="T29" fmla="*/ 0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8" h="643">
                    <a:moveTo>
                      <a:pt x="392" y="0"/>
                    </a:moveTo>
                    <a:cubicBezTo>
                      <a:pt x="295" y="0"/>
                      <a:pt x="199" y="37"/>
                      <a:pt x="125" y="110"/>
                    </a:cubicBezTo>
                    <a:cubicBezTo>
                      <a:pt x="35" y="200"/>
                      <a:pt x="0" y="325"/>
                      <a:pt x="21" y="441"/>
                    </a:cubicBezTo>
                    <a:cubicBezTo>
                      <a:pt x="64" y="499"/>
                      <a:pt x="97" y="564"/>
                      <a:pt x="118" y="635"/>
                    </a:cubicBezTo>
                    <a:cubicBezTo>
                      <a:pt x="120" y="638"/>
                      <a:pt x="123" y="640"/>
                      <a:pt x="125" y="643"/>
                    </a:cubicBezTo>
                    <a:cubicBezTo>
                      <a:pt x="126" y="643"/>
                      <a:pt x="126" y="643"/>
                      <a:pt x="126" y="643"/>
                    </a:cubicBezTo>
                    <a:cubicBezTo>
                      <a:pt x="126" y="643"/>
                      <a:pt x="126" y="643"/>
                      <a:pt x="126" y="643"/>
                    </a:cubicBezTo>
                    <a:cubicBezTo>
                      <a:pt x="195" y="573"/>
                      <a:pt x="195" y="573"/>
                      <a:pt x="195" y="573"/>
                    </a:cubicBezTo>
                    <a:cubicBezTo>
                      <a:pt x="87" y="465"/>
                      <a:pt x="87" y="288"/>
                      <a:pt x="195" y="180"/>
                    </a:cubicBezTo>
                    <a:cubicBezTo>
                      <a:pt x="249" y="126"/>
                      <a:pt x="321" y="98"/>
                      <a:pt x="392" y="98"/>
                    </a:cubicBezTo>
                    <a:cubicBezTo>
                      <a:pt x="463" y="98"/>
                      <a:pt x="534" y="126"/>
                      <a:pt x="588" y="180"/>
                    </a:cubicBezTo>
                    <a:cubicBezTo>
                      <a:pt x="589" y="180"/>
                      <a:pt x="589" y="180"/>
                      <a:pt x="589" y="180"/>
                    </a:cubicBezTo>
                    <a:cubicBezTo>
                      <a:pt x="589" y="180"/>
                      <a:pt x="589" y="180"/>
                      <a:pt x="589" y="180"/>
                    </a:cubicBezTo>
                    <a:cubicBezTo>
                      <a:pt x="658" y="110"/>
                      <a:pt x="658" y="110"/>
                      <a:pt x="658" y="110"/>
                    </a:cubicBezTo>
                    <a:cubicBezTo>
                      <a:pt x="585" y="37"/>
                      <a:pt x="488" y="0"/>
                      <a:pt x="392"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77"/>
              <p:cNvSpPr>
                <a:spLocks noEditPoints="1"/>
              </p:cNvSpPr>
              <p:nvPr userDrawn="1"/>
            </p:nvSpPr>
            <p:spPr bwMode="auto">
              <a:xfrm>
                <a:off x="11074525" y="2205052"/>
                <a:ext cx="670447" cy="671218"/>
              </a:xfrm>
              <a:custGeom>
                <a:avLst/>
                <a:gdLst>
                  <a:gd name="T0" fmla="*/ 69 w 532"/>
                  <a:gd name="T1" fmla="*/ 463 h 533"/>
                  <a:gd name="T2" fmla="*/ 0 w 532"/>
                  <a:gd name="T3" fmla="*/ 533 h 533"/>
                  <a:gd name="T4" fmla="*/ 0 w 532"/>
                  <a:gd name="T5" fmla="*/ 533 h 533"/>
                  <a:gd name="T6" fmla="*/ 69 w 532"/>
                  <a:gd name="T7" fmla="*/ 463 h 533"/>
                  <a:gd name="T8" fmla="*/ 69 w 532"/>
                  <a:gd name="T9" fmla="*/ 463 h 533"/>
                  <a:gd name="T10" fmla="*/ 532 w 532"/>
                  <a:gd name="T11" fmla="*/ 0 h 533"/>
                  <a:gd name="T12" fmla="*/ 463 w 532"/>
                  <a:gd name="T13" fmla="*/ 70 h 533"/>
                  <a:gd name="T14" fmla="*/ 463 w 532"/>
                  <a:gd name="T15" fmla="*/ 70 h 533"/>
                  <a:gd name="T16" fmla="*/ 532 w 532"/>
                  <a:gd name="T17" fmla="*/ 0 h 533"/>
                  <a:gd name="T18" fmla="*/ 532 w 532"/>
                  <a:gd name="T19"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2" h="533">
                    <a:moveTo>
                      <a:pt x="69" y="463"/>
                    </a:moveTo>
                    <a:cubicBezTo>
                      <a:pt x="0" y="533"/>
                      <a:pt x="0" y="533"/>
                      <a:pt x="0" y="533"/>
                    </a:cubicBezTo>
                    <a:cubicBezTo>
                      <a:pt x="0" y="533"/>
                      <a:pt x="0" y="533"/>
                      <a:pt x="0" y="533"/>
                    </a:cubicBezTo>
                    <a:cubicBezTo>
                      <a:pt x="69" y="463"/>
                      <a:pt x="69" y="463"/>
                      <a:pt x="69" y="463"/>
                    </a:cubicBezTo>
                    <a:cubicBezTo>
                      <a:pt x="69" y="463"/>
                      <a:pt x="69" y="463"/>
                      <a:pt x="69" y="463"/>
                    </a:cubicBezTo>
                    <a:moveTo>
                      <a:pt x="532" y="0"/>
                    </a:moveTo>
                    <a:cubicBezTo>
                      <a:pt x="463" y="70"/>
                      <a:pt x="463" y="70"/>
                      <a:pt x="463" y="70"/>
                    </a:cubicBezTo>
                    <a:cubicBezTo>
                      <a:pt x="463" y="70"/>
                      <a:pt x="463" y="70"/>
                      <a:pt x="463" y="70"/>
                    </a:cubicBezTo>
                    <a:cubicBezTo>
                      <a:pt x="532" y="0"/>
                      <a:pt x="532" y="0"/>
                      <a:pt x="532" y="0"/>
                    </a:cubicBezTo>
                    <a:cubicBezTo>
                      <a:pt x="532" y="0"/>
                      <a:pt x="532" y="0"/>
                      <a:pt x="532"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78"/>
              <p:cNvSpPr>
                <a:spLocks/>
              </p:cNvSpPr>
              <p:nvPr userDrawn="1"/>
            </p:nvSpPr>
            <p:spPr bwMode="auto">
              <a:xfrm>
                <a:off x="10427995" y="2332352"/>
                <a:ext cx="665818" cy="1063148"/>
              </a:xfrm>
              <a:custGeom>
                <a:avLst/>
                <a:gdLst>
                  <a:gd name="T0" fmla="*/ 27 w 528"/>
                  <a:gd name="T1" fmla="*/ 0 h 844"/>
                  <a:gd name="T2" fmla="*/ 0 w 528"/>
                  <a:gd name="T3" fmla="*/ 154 h 844"/>
                  <a:gd name="T4" fmla="*/ 372 w 528"/>
                  <a:gd name="T5" fmla="*/ 590 h 844"/>
                  <a:gd name="T6" fmla="*/ 312 w 528"/>
                  <a:gd name="T7" fmla="*/ 811 h 844"/>
                  <a:gd name="T8" fmla="*/ 363 w 528"/>
                  <a:gd name="T9" fmla="*/ 844 h 844"/>
                  <a:gd name="T10" fmla="*/ 518 w 528"/>
                  <a:gd name="T11" fmla="*/ 699 h 844"/>
                  <a:gd name="T12" fmla="*/ 528 w 528"/>
                  <a:gd name="T13" fmla="*/ 590 h 844"/>
                  <a:gd name="T14" fmla="*/ 505 w 528"/>
                  <a:gd name="T15" fmla="*/ 424 h 844"/>
                  <a:gd name="T16" fmla="*/ 408 w 528"/>
                  <a:gd name="T17" fmla="*/ 230 h 844"/>
                  <a:gd name="T18" fmla="*/ 27 w 528"/>
                  <a:gd name="T19" fmla="*/ 0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8" h="844">
                    <a:moveTo>
                      <a:pt x="27" y="0"/>
                    </a:moveTo>
                    <a:cubicBezTo>
                      <a:pt x="12" y="51"/>
                      <a:pt x="3" y="102"/>
                      <a:pt x="0" y="154"/>
                    </a:cubicBezTo>
                    <a:cubicBezTo>
                      <a:pt x="210" y="187"/>
                      <a:pt x="372" y="370"/>
                      <a:pt x="372" y="590"/>
                    </a:cubicBezTo>
                    <a:cubicBezTo>
                      <a:pt x="372" y="670"/>
                      <a:pt x="350" y="746"/>
                      <a:pt x="312" y="811"/>
                    </a:cubicBezTo>
                    <a:cubicBezTo>
                      <a:pt x="329" y="823"/>
                      <a:pt x="345" y="834"/>
                      <a:pt x="363" y="844"/>
                    </a:cubicBezTo>
                    <a:cubicBezTo>
                      <a:pt x="407" y="788"/>
                      <a:pt x="459" y="739"/>
                      <a:pt x="518" y="699"/>
                    </a:cubicBezTo>
                    <a:cubicBezTo>
                      <a:pt x="525" y="663"/>
                      <a:pt x="528" y="627"/>
                      <a:pt x="528" y="590"/>
                    </a:cubicBezTo>
                    <a:cubicBezTo>
                      <a:pt x="528" y="532"/>
                      <a:pt x="520" y="477"/>
                      <a:pt x="505" y="424"/>
                    </a:cubicBezTo>
                    <a:cubicBezTo>
                      <a:pt x="452" y="368"/>
                      <a:pt x="420" y="301"/>
                      <a:pt x="408" y="230"/>
                    </a:cubicBezTo>
                    <a:cubicBezTo>
                      <a:pt x="317" y="110"/>
                      <a:pt x="182" y="25"/>
                      <a:pt x="2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79"/>
              <p:cNvSpPr>
                <a:spLocks/>
              </p:cNvSpPr>
              <p:nvPr userDrawn="1"/>
            </p:nvSpPr>
            <p:spPr bwMode="auto">
              <a:xfrm>
                <a:off x="10885504" y="3213423"/>
                <a:ext cx="195194" cy="236855"/>
              </a:xfrm>
              <a:custGeom>
                <a:avLst/>
                <a:gdLst>
                  <a:gd name="T0" fmla="*/ 155 w 155"/>
                  <a:gd name="T1" fmla="*/ 0 h 188"/>
                  <a:gd name="T2" fmla="*/ 0 w 155"/>
                  <a:gd name="T3" fmla="*/ 145 h 188"/>
                  <a:gd name="T4" fmla="*/ 85 w 155"/>
                  <a:gd name="T5" fmla="*/ 188 h 188"/>
                  <a:gd name="T6" fmla="*/ 155 w 155"/>
                  <a:gd name="T7" fmla="*/ 0 h 188"/>
                </a:gdLst>
                <a:ahLst/>
                <a:cxnLst>
                  <a:cxn ang="0">
                    <a:pos x="T0" y="T1"/>
                  </a:cxn>
                  <a:cxn ang="0">
                    <a:pos x="T2" y="T3"/>
                  </a:cxn>
                  <a:cxn ang="0">
                    <a:pos x="T4" y="T5"/>
                  </a:cxn>
                  <a:cxn ang="0">
                    <a:pos x="T6" y="T7"/>
                  </a:cxn>
                </a:cxnLst>
                <a:rect l="0" t="0" r="r" b="b"/>
                <a:pathLst>
                  <a:path w="155" h="188">
                    <a:moveTo>
                      <a:pt x="155" y="0"/>
                    </a:moveTo>
                    <a:cubicBezTo>
                      <a:pt x="96" y="40"/>
                      <a:pt x="44" y="89"/>
                      <a:pt x="0" y="145"/>
                    </a:cubicBezTo>
                    <a:cubicBezTo>
                      <a:pt x="27" y="161"/>
                      <a:pt x="56" y="176"/>
                      <a:pt x="85" y="188"/>
                    </a:cubicBezTo>
                    <a:cubicBezTo>
                      <a:pt x="119" y="131"/>
                      <a:pt x="143" y="67"/>
                      <a:pt x="155"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80"/>
              <p:cNvSpPr>
                <a:spLocks/>
              </p:cNvSpPr>
              <p:nvPr userDrawn="1"/>
            </p:nvSpPr>
            <p:spPr bwMode="auto">
              <a:xfrm>
                <a:off x="10941824" y="2621670"/>
                <a:ext cx="122671" cy="244571"/>
              </a:xfrm>
              <a:custGeom>
                <a:avLst/>
                <a:gdLst>
                  <a:gd name="T0" fmla="*/ 0 w 97"/>
                  <a:gd name="T1" fmla="*/ 0 h 194"/>
                  <a:gd name="T2" fmla="*/ 97 w 97"/>
                  <a:gd name="T3" fmla="*/ 194 h 194"/>
                  <a:gd name="T4" fmla="*/ 0 w 97"/>
                  <a:gd name="T5" fmla="*/ 0 h 194"/>
                </a:gdLst>
                <a:ahLst/>
                <a:cxnLst>
                  <a:cxn ang="0">
                    <a:pos x="T0" y="T1"/>
                  </a:cxn>
                  <a:cxn ang="0">
                    <a:pos x="T2" y="T3"/>
                  </a:cxn>
                  <a:cxn ang="0">
                    <a:pos x="T4" y="T5"/>
                  </a:cxn>
                </a:cxnLst>
                <a:rect l="0" t="0" r="r" b="b"/>
                <a:pathLst>
                  <a:path w="97" h="194">
                    <a:moveTo>
                      <a:pt x="0" y="0"/>
                    </a:moveTo>
                    <a:cubicBezTo>
                      <a:pt x="12" y="71"/>
                      <a:pt x="44" y="138"/>
                      <a:pt x="97" y="194"/>
                    </a:cubicBezTo>
                    <a:cubicBezTo>
                      <a:pt x="76" y="123"/>
                      <a:pt x="43" y="58"/>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81"/>
              <p:cNvSpPr>
                <a:spLocks noEditPoints="1"/>
              </p:cNvSpPr>
              <p:nvPr userDrawn="1"/>
            </p:nvSpPr>
            <p:spPr bwMode="auto">
              <a:xfrm>
                <a:off x="10340814" y="3581435"/>
                <a:ext cx="388073" cy="245342"/>
              </a:xfrm>
              <a:custGeom>
                <a:avLst/>
                <a:gdLst>
                  <a:gd name="T0" fmla="*/ 19 w 308"/>
                  <a:gd name="T1" fmla="*/ 39 h 195"/>
                  <a:gd name="T2" fmla="*/ 0 w 308"/>
                  <a:gd name="T3" fmla="*/ 39 h 195"/>
                  <a:gd name="T4" fmla="*/ 0 w 308"/>
                  <a:gd name="T5" fmla="*/ 39 h 195"/>
                  <a:gd name="T6" fmla="*/ 0 w 308"/>
                  <a:gd name="T7" fmla="*/ 39 h 195"/>
                  <a:gd name="T8" fmla="*/ 0 w 308"/>
                  <a:gd name="T9" fmla="*/ 195 h 195"/>
                  <a:gd name="T10" fmla="*/ 66 w 308"/>
                  <a:gd name="T11" fmla="*/ 192 h 195"/>
                  <a:gd name="T12" fmla="*/ 66 w 308"/>
                  <a:gd name="T13" fmla="*/ 181 h 195"/>
                  <a:gd name="T14" fmla="*/ 66 w 308"/>
                  <a:gd name="T15" fmla="*/ 181 h 195"/>
                  <a:gd name="T16" fmla="*/ 19 w 308"/>
                  <a:gd name="T17" fmla="*/ 39 h 195"/>
                  <a:gd name="T18" fmla="*/ 182 w 308"/>
                  <a:gd name="T19" fmla="*/ 0 h 195"/>
                  <a:gd name="T20" fmla="*/ 112 w 308"/>
                  <a:gd name="T21" fmla="*/ 25 h 195"/>
                  <a:gd name="T22" fmla="*/ 152 w 308"/>
                  <a:gd name="T23" fmla="*/ 176 h 195"/>
                  <a:gd name="T24" fmla="*/ 299 w 308"/>
                  <a:gd name="T25" fmla="*/ 115 h 195"/>
                  <a:gd name="T26" fmla="*/ 308 w 308"/>
                  <a:gd name="T27" fmla="*/ 86 h 195"/>
                  <a:gd name="T28" fmla="*/ 182 w 308"/>
                  <a:gd name="T2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8" h="195">
                    <a:moveTo>
                      <a:pt x="19" y="39"/>
                    </a:moveTo>
                    <a:cubicBezTo>
                      <a:pt x="13" y="39"/>
                      <a:pt x="7" y="39"/>
                      <a:pt x="0" y="39"/>
                    </a:cubicBezTo>
                    <a:cubicBezTo>
                      <a:pt x="0" y="39"/>
                      <a:pt x="0" y="39"/>
                      <a:pt x="0" y="39"/>
                    </a:cubicBezTo>
                    <a:cubicBezTo>
                      <a:pt x="0" y="39"/>
                      <a:pt x="0" y="39"/>
                      <a:pt x="0" y="39"/>
                    </a:cubicBezTo>
                    <a:cubicBezTo>
                      <a:pt x="0" y="195"/>
                      <a:pt x="0" y="195"/>
                      <a:pt x="0" y="195"/>
                    </a:cubicBezTo>
                    <a:cubicBezTo>
                      <a:pt x="22" y="195"/>
                      <a:pt x="44" y="194"/>
                      <a:pt x="66" y="192"/>
                    </a:cubicBezTo>
                    <a:cubicBezTo>
                      <a:pt x="66" y="188"/>
                      <a:pt x="66" y="185"/>
                      <a:pt x="66" y="181"/>
                    </a:cubicBezTo>
                    <a:cubicBezTo>
                      <a:pt x="66" y="181"/>
                      <a:pt x="66" y="181"/>
                      <a:pt x="66" y="181"/>
                    </a:cubicBezTo>
                    <a:cubicBezTo>
                      <a:pt x="66" y="128"/>
                      <a:pt x="48" y="79"/>
                      <a:pt x="19" y="39"/>
                    </a:cubicBezTo>
                    <a:moveTo>
                      <a:pt x="182" y="0"/>
                    </a:moveTo>
                    <a:cubicBezTo>
                      <a:pt x="160" y="10"/>
                      <a:pt x="136" y="18"/>
                      <a:pt x="112" y="25"/>
                    </a:cubicBezTo>
                    <a:cubicBezTo>
                      <a:pt x="137" y="70"/>
                      <a:pt x="151" y="121"/>
                      <a:pt x="152" y="176"/>
                    </a:cubicBezTo>
                    <a:cubicBezTo>
                      <a:pt x="204" y="162"/>
                      <a:pt x="253" y="142"/>
                      <a:pt x="299" y="115"/>
                    </a:cubicBezTo>
                    <a:cubicBezTo>
                      <a:pt x="302" y="105"/>
                      <a:pt x="305" y="96"/>
                      <a:pt x="308" y="86"/>
                    </a:cubicBezTo>
                    <a:cubicBezTo>
                      <a:pt x="264" y="61"/>
                      <a:pt x="222" y="32"/>
                      <a:pt x="182"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82"/>
              <p:cNvSpPr>
                <a:spLocks/>
              </p:cNvSpPr>
              <p:nvPr userDrawn="1"/>
            </p:nvSpPr>
            <p:spPr bwMode="auto">
              <a:xfrm>
                <a:off x="10364730" y="3612296"/>
                <a:ext cx="167419" cy="196737"/>
              </a:xfrm>
              <a:custGeom>
                <a:avLst/>
                <a:gdLst>
                  <a:gd name="T0" fmla="*/ 93 w 133"/>
                  <a:gd name="T1" fmla="*/ 0 h 156"/>
                  <a:gd name="T2" fmla="*/ 0 w 133"/>
                  <a:gd name="T3" fmla="*/ 14 h 156"/>
                  <a:gd name="T4" fmla="*/ 47 w 133"/>
                  <a:gd name="T5" fmla="*/ 156 h 156"/>
                  <a:gd name="T6" fmla="*/ 47 w 133"/>
                  <a:gd name="T7" fmla="*/ 156 h 156"/>
                  <a:gd name="T8" fmla="*/ 47 w 133"/>
                  <a:gd name="T9" fmla="*/ 156 h 156"/>
                  <a:gd name="T10" fmla="*/ 110 w 133"/>
                  <a:gd name="T11" fmla="*/ 156 h 156"/>
                  <a:gd name="T12" fmla="*/ 133 w 133"/>
                  <a:gd name="T13" fmla="*/ 151 h 156"/>
                  <a:gd name="T14" fmla="*/ 93 w 133"/>
                  <a:gd name="T15" fmla="*/ 0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56">
                    <a:moveTo>
                      <a:pt x="93" y="0"/>
                    </a:moveTo>
                    <a:cubicBezTo>
                      <a:pt x="63" y="8"/>
                      <a:pt x="32" y="12"/>
                      <a:pt x="0" y="14"/>
                    </a:cubicBezTo>
                    <a:cubicBezTo>
                      <a:pt x="29" y="54"/>
                      <a:pt x="47" y="103"/>
                      <a:pt x="47" y="156"/>
                    </a:cubicBezTo>
                    <a:cubicBezTo>
                      <a:pt x="47" y="156"/>
                      <a:pt x="47" y="156"/>
                      <a:pt x="47" y="156"/>
                    </a:cubicBezTo>
                    <a:cubicBezTo>
                      <a:pt x="47" y="156"/>
                      <a:pt x="47" y="156"/>
                      <a:pt x="47" y="156"/>
                    </a:cubicBezTo>
                    <a:cubicBezTo>
                      <a:pt x="110" y="156"/>
                      <a:pt x="110" y="156"/>
                      <a:pt x="110" y="156"/>
                    </a:cubicBezTo>
                    <a:cubicBezTo>
                      <a:pt x="118" y="155"/>
                      <a:pt x="125" y="153"/>
                      <a:pt x="133" y="151"/>
                    </a:cubicBezTo>
                    <a:cubicBezTo>
                      <a:pt x="132" y="96"/>
                      <a:pt x="118" y="45"/>
                      <a:pt x="93"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83"/>
              <p:cNvSpPr>
                <a:spLocks/>
              </p:cNvSpPr>
              <p:nvPr userDrawn="1"/>
            </p:nvSpPr>
            <p:spPr bwMode="auto">
              <a:xfrm>
                <a:off x="10424137" y="3809032"/>
                <a:ext cx="79466" cy="13887"/>
              </a:xfrm>
              <a:custGeom>
                <a:avLst/>
                <a:gdLst>
                  <a:gd name="T0" fmla="*/ 63 w 63"/>
                  <a:gd name="T1" fmla="*/ 0 h 11"/>
                  <a:gd name="T2" fmla="*/ 0 w 63"/>
                  <a:gd name="T3" fmla="*/ 0 h 11"/>
                  <a:gd name="T4" fmla="*/ 0 w 63"/>
                  <a:gd name="T5" fmla="*/ 11 h 11"/>
                  <a:gd name="T6" fmla="*/ 63 w 63"/>
                  <a:gd name="T7" fmla="*/ 0 h 11"/>
                </a:gdLst>
                <a:ahLst/>
                <a:cxnLst>
                  <a:cxn ang="0">
                    <a:pos x="T0" y="T1"/>
                  </a:cxn>
                  <a:cxn ang="0">
                    <a:pos x="T2" y="T3"/>
                  </a:cxn>
                  <a:cxn ang="0">
                    <a:pos x="T4" y="T5"/>
                  </a:cxn>
                  <a:cxn ang="0">
                    <a:pos x="T6" y="T7"/>
                  </a:cxn>
                </a:cxnLst>
                <a:rect l="0" t="0" r="r" b="b"/>
                <a:pathLst>
                  <a:path w="63" h="11">
                    <a:moveTo>
                      <a:pt x="63" y="0"/>
                    </a:moveTo>
                    <a:cubicBezTo>
                      <a:pt x="0" y="0"/>
                      <a:pt x="0" y="0"/>
                      <a:pt x="0" y="0"/>
                    </a:cubicBezTo>
                    <a:cubicBezTo>
                      <a:pt x="0" y="4"/>
                      <a:pt x="0" y="7"/>
                      <a:pt x="0" y="11"/>
                    </a:cubicBezTo>
                    <a:cubicBezTo>
                      <a:pt x="21" y="8"/>
                      <a:pt x="42" y="5"/>
                      <a:pt x="63"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84"/>
              <p:cNvSpPr>
                <a:spLocks/>
              </p:cNvSpPr>
              <p:nvPr userDrawn="1"/>
            </p:nvSpPr>
            <p:spPr bwMode="auto">
              <a:xfrm>
                <a:off x="10424137" y="3809032"/>
                <a:ext cx="79466" cy="0"/>
              </a:xfrm>
              <a:custGeom>
                <a:avLst/>
                <a:gdLst>
                  <a:gd name="T0" fmla="*/ 63 w 63"/>
                  <a:gd name="T1" fmla="*/ 0 w 63"/>
                  <a:gd name="T2" fmla="*/ 0 w 63"/>
                  <a:gd name="T3" fmla="*/ 63 w 63"/>
                  <a:gd name="T4" fmla="*/ 63 w 63"/>
                </a:gdLst>
                <a:ahLst/>
                <a:cxnLst>
                  <a:cxn ang="0">
                    <a:pos x="T0" y="0"/>
                  </a:cxn>
                  <a:cxn ang="0">
                    <a:pos x="T1" y="0"/>
                  </a:cxn>
                  <a:cxn ang="0">
                    <a:pos x="T2" y="0"/>
                  </a:cxn>
                  <a:cxn ang="0">
                    <a:pos x="T3" y="0"/>
                  </a:cxn>
                  <a:cxn ang="0">
                    <a:pos x="T4" y="0"/>
                  </a:cxn>
                </a:cxnLst>
                <a:rect l="0" t="0" r="r" b="b"/>
                <a:pathLst>
                  <a:path w="63">
                    <a:moveTo>
                      <a:pt x="63" y="0"/>
                    </a:moveTo>
                    <a:cubicBezTo>
                      <a:pt x="0" y="0"/>
                      <a:pt x="0" y="0"/>
                      <a:pt x="0" y="0"/>
                    </a:cubicBezTo>
                    <a:cubicBezTo>
                      <a:pt x="0" y="0"/>
                      <a:pt x="0" y="0"/>
                      <a:pt x="0" y="0"/>
                    </a:cubicBezTo>
                    <a:cubicBezTo>
                      <a:pt x="63" y="0"/>
                      <a:pt x="63" y="0"/>
                      <a:pt x="63" y="0"/>
                    </a:cubicBezTo>
                    <a:cubicBezTo>
                      <a:pt x="63" y="0"/>
                      <a:pt x="63" y="0"/>
                      <a:pt x="63"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85"/>
              <p:cNvSpPr>
                <a:spLocks/>
              </p:cNvSpPr>
              <p:nvPr userDrawn="1"/>
            </p:nvSpPr>
            <p:spPr bwMode="auto">
              <a:xfrm>
                <a:off x="10718084" y="3689447"/>
                <a:ext cx="36261" cy="36261"/>
              </a:xfrm>
              <a:custGeom>
                <a:avLst/>
                <a:gdLst>
                  <a:gd name="T0" fmla="*/ 9 w 29"/>
                  <a:gd name="T1" fmla="*/ 0 h 29"/>
                  <a:gd name="T2" fmla="*/ 0 w 29"/>
                  <a:gd name="T3" fmla="*/ 29 h 29"/>
                  <a:gd name="T4" fmla="*/ 29 w 29"/>
                  <a:gd name="T5" fmla="*/ 11 h 29"/>
                  <a:gd name="T6" fmla="*/ 9 w 29"/>
                  <a:gd name="T7" fmla="*/ 0 h 29"/>
                </a:gdLst>
                <a:ahLst/>
                <a:cxnLst>
                  <a:cxn ang="0">
                    <a:pos x="T0" y="T1"/>
                  </a:cxn>
                  <a:cxn ang="0">
                    <a:pos x="T2" y="T3"/>
                  </a:cxn>
                  <a:cxn ang="0">
                    <a:pos x="T4" y="T5"/>
                  </a:cxn>
                  <a:cxn ang="0">
                    <a:pos x="T6" y="T7"/>
                  </a:cxn>
                </a:cxnLst>
                <a:rect l="0" t="0" r="r" b="b"/>
                <a:pathLst>
                  <a:path w="29" h="29">
                    <a:moveTo>
                      <a:pt x="9" y="0"/>
                    </a:moveTo>
                    <a:cubicBezTo>
                      <a:pt x="6" y="10"/>
                      <a:pt x="3" y="19"/>
                      <a:pt x="0" y="29"/>
                    </a:cubicBezTo>
                    <a:cubicBezTo>
                      <a:pt x="10" y="24"/>
                      <a:pt x="20" y="18"/>
                      <a:pt x="29" y="11"/>
                    </a:cubicBezTo>
                    <a:cubicBezTo>
                      <a:pt x="22" y="8"/>
                      <a:pt x="15" y="4"/>
                      <a:pt x="9"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87"/>
              <p:cNvSpPr>
                <a:spLocks/>
              </p:cNvSpPr>
              <p:nvPr userDrawn="1"/>
            </p:nvSpPr>
            <p:spPr bwMode="auto">
              <a:xfrm>
                <a:off x="9777607" y="3442562"/>
                <a:ext cx="234541" cy="207538"/>
              </a:xfrm>
              <a:custGeom>
                <a:avLst/>
                <a:gdLst>
                  <a:gd name="T0" fmla="*/ 117 w 186"/>
                  <a:gd name="T1" fmla="*/ 0 h 165"/>
                  <a:gd name="T2" fmla="*/ 0 w 186"/>
                  <a:gd name="T3" fmla="*/ 104 h 165"/>
                  <a:gd name="T4" fmla="*/ 62 w 186"/>
                  <a:gd name="T5" fmla="*/ 165 h 165"/>
                  <a:gd name="T6" fmla="*/ 186 w 186"/>
                  <a:gd name="T7" fmla="*/ 64 h 165"/>
                  <a:gd name="T8" fmla="*/ 117 w 186"/>
                  <a:gd name="T9" fmla="*/ 0 h 165"/>
                </a:gdLst>
                <a:ahLst/>
                <a:cxnLst>
                  <a:cxn ang="0">
                    <a:pos x="T0" y="T1"/>
                  </a:cxn>
                  <a:cxn ang="0">
                    <a:pos x="T2" y="T3"/>
                  </a:cxn>
                  <a:cxn ang="0">
                    <a:pos x="T4" y="T5"/>
                  </a:cxn>
                  <a:cxn ang="0">
                    <a:pos x="T6" y="T7"/>
                  </a:cxn>
                  <a:cxn ang="0">
                    <a:pos x="T8" y="T9"/>
                  </a:cxn>
                </a:cxnLst>
                <a:rect l="0" t="0" r="r" b="b"/>
                <a:pathLst>
                  <a:path w="186" h="165">
                    <a:moveTo>
                      <a:pt x="117" y="0"/>
                    </a:moveTo>
                    <a:cubicBezTo>
                      <a:pt x="70" y="25"/>
                      <a:pt x="30" y="61"/>
                      <a:pt x="0" y="104"/>
                    </a:cubicBezTo>
                    <a:cubicBezTo>
                      <a:pt x="19" y="126"/>
                      <a:pt x="40" y="146"/>
                      <a:pt x="62" y="165"/>
                    </a:cubicBezTo>
                    <a:cubicBezTo>
                      <a:pt x="91" y="119"/>
                      <a:pt x="134" y="83"/>
                      <a:pt x="186" y="64"/>
                    </a:cubicBezTo>
                    <a:cubicBezTo>
                      <a:pt x="161" y="45"/>
                      <a:pt x="138" y="24"/>
                      <a:pt x="11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88"/>
              <p:cNvSpPr>
                <a:spLocks/>
              </p:cNvSpPr>
              <p:nvPr userDrawn="1"/>
            </p:nvSpPr>
            <p:spPr bwMode="auto">
              <a:xfrm>
                <a:off x="9612503" y="2414904"/>
                <a:ext cx="391930" cy="471396"/>
              </a:xfrm>
              <a:custGeom>
                <a:avLst/>
                <a:gdLst>
                  <a:gd name="T0" fmla="*/ 292 w 311"/>
                  <a:gd name="T1" fmla="*/ 0 h 374"/>
                  <a:gd name="T2" fmla="*/ 223 w 311"/>
                  <a:gd name="T3" fmla="*/ 45 h 374"/>
                  <a:gd name="T4" fmla="*/ 162 w 311"/>
                  <a:gd name="T5" fmla="*/ 233 h 374"/>
                  <a:gd name="T6" fmla="*/ 27 w 311"/>
                  <a:gd name="T7" fmla="*/ 296 h 374"/>
                  <a:gd name="T8" fmla="*/ 0 w 311"/>
                  <a:gd name="T9" fmla="*/ 374 h 374"/>
                  <a:gd name="T10" fmla="*/ 8 w 311"/>
                  <a:gd name="T11" fmla="*/ 374 h 374"/>
                  <a:gd name="T12" fmla="*/ 194 w 311"/>
                  <a:gd name="T13" fmla="*/ 308 h 374"/>
                  <a:gd name="T14" fmla="*/ 275 w 311"/>
                  <a:gd name="T15" fmla="*/ 204 h 374"/>
                  <a:gd name="T16" fmla="*/ 292 w 311"/>
                  <a:gd name="T17" fmla="*/ 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1" h="374">
                    <a:moveTo>
                      <a:pt x="292" y="0"/>
                    </a:moveTo>
                    <a:cubicBezTo>
                      <a:pt x="268" y="13"/>
                      <a:pt x="245" y="28"/>
                      <a:pt x="223" y="45"/>
                    </a:cubicBezTo>
                    <a:cubicBezTo>
                      <a:pt x="234" y="111"/>
                      <a:pt x="213" y="182"/>
                      <a:pt x="162" y="233"/>
                    </a:cubicBezTo>
                    <a:cubicBezTo>
                      <a:pt x="124" y="271"/>
                      <a:pt x="76" y="292"/>
                      <a:pt x="27" y="296"/>
                    </a:cubicBezTo>
                    <a:cubicBezTo>
                      <a:pt x="16" y="321"/>
                      <a:pt x="7" y="347"/>
                      <a:pt x="0" y="374"/>
                    </a:cubicBezTo>
                    <a:cubicBezTo>
                      <a:pt x="3" y="374"/>
                      <a:pt x="6" y="374"/>
                      <a:pt x="8" y="374"/>
                    </a:cubicBezTo>
                    <a:cubicBezTo>
                      <a:pt x="74" y="374"/>
                      <a:pt x="140" y="352"/>
                      <a:pt x="194" y="308"/>
                    </a:cubicBezTo>
                    <a:cubicBezTo>
                      <a:pt x="216" y="270"/>
                      <a:pt x="243" y="235"/>
                      <a:pt x="275" y="204"/>
                    </a:cubicBezTo>
                    <a:cubicBezTo>
                      <a:pt x="305" y="140"/>
                      <a:pt x="311" y="68"/>
                      <a:pt x="292"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89"/>
              <p:cNvSpPr>
                <a:spLocks/>
              </p:cNvSpPr>
              <p:nvPr userDrawn="1"/>
            </p:nvSpPr>
            <p:spPr bwMode="auto">
              <a:xfrm>
                <a:off x="10340814" y="3630041"/>
                <a:ext cx="0" cy="196737"/>
              </a:xfrm>
              <a:custGeom>
                <a:avLst/>
                <a:gdLst>
                  <a:gd name="T0" fmla="*/ 0 h 156"/>
                  <a:gd name="T1" fmla="*/ 156 h 156"/>
                  <a:gd name="T2" fmla="*/ 156 h 156"/>
                  <a:gd name="T3" fmla="*/ 0 h 156"/>
                  <a:gd name="T4" fmla="*/ 0 h 156"/>
                </a:gdLst>
                <a:ahLst/>
                <a:cxnLst>
                  <a:cxn ang="0">
                    <a:pos x="0" y="T0"/>
                  </a:cxn>
                  <a:cxn ang="0">
                    <a:pos x="0" y="T1"/>
                  </a:cxn>
                  <a:cxn ang="0">
                    <a:pos x="0" y="T2"/>
                  </a:cxn>
                  <a:cxn ang="0">
                    <a:pos x="0" y="T3"/>
                  </a:cxn>
                  <a:cxn ang="0">
                    <a:pos x="0" y="T4"/>
                  </a:cxn>
                </a:cxnLst>
                <a:rect l="0" t="0" r="r" b="b"/>
                <a:pathLst>
                  <a:path h="156">
                    <a:moveTo>
                      <a:pt x="0" y="0"/>
                    </a:moveTo>
                    <a:cubicBezTo>
                      <a:pt x="0" y="156"/>
                      <a:pt x="0" y="156"/>
                      <a:pt x="0" y="156"/>
                    </a:cubicBezTo>
                    <a:cubicBezTo>
                      <a:pt x="0" y="156"/>
                      <a:pt x="0" y="156"/>
                      <a:pt x="0" y="156"/>
                    </a:cubicBezTo>
                    <a:cubicBezTo>
                      <a:pt x="0" y="0"/>
                      <a:pt x="0" y="0"/>
                      <a:pt x="0" y="0"/>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92"/>
              <p:cNvSpPr>
                <a:spLocks noEditPoints="1"/>
              </p:cNvSpPr>
              <p:nvPr userDrawn="1"/>
            </p:nvSpPr>
            <p:spPr bwMode="auto">
              <a:xfrm>
                <a:off x="10090071" y="1692765"/>
                <a:ext cx="2066118" cy="2165644"/>
              </a:xfrm>
              <a:custGeom>
                <a:avLst/>
                <a:gdLst>
                  <a:gd name="T0" fmla="*/ 1434 w 1639"/>
                  <a:gd name="T1" fmla="*/ 1321 h 1718"/>
                  <a:gd name="T2" fmla="*/ 1009 w 1639"/>
                  <a:gd name="T3" fmla="*/ 1454 h 1718"/>
                  <a:gd name="T4" fmla="*/ 815 w 1639"/>
                  <a:gd name="T5" fmla="*/ 1429 h 1718"/>
                  <a:gd name="T6" fmla="*/ 682 w 1639"/>
                  <a:gd name="T7" fmla="*/ 1663 h 1718"/>
                  <a:gd name="T8" fmla="*/ 1009 w 1639"/>
                  <a:gd name="T9" fmla="*/ 1718 h 1718"/>
                  <a:gd name="T10" fmla="*/ 1639 w 1639"/>
                  <a:gd name="T11" fmla="*/ 1496 h 1718"/>
                  <a:gd name="T12" fmla="*/ 1434 w 1639"/>
                  <a:gd name="T13" fmla="*/ 1321 h 1718"/>
                  <a:gd name="T14" fmla="*/ 199 w 1639"/>
                  <a:gd name="T15" fmla="*/ 656 h 1718"/>
                  <a:gd name="T16" fmla="*/ 199 w 1639"/>
                  <a:gd name="T17" fmla="*/ 657 h 1718"/>
                  <a:gd name="T18" fmla="*/ 3 w 1639"/>
                  <a:gd name="T19" fmla="*/ 703 h 1718"/>
                  <a:gd name="T20" fmla="*/ 297 w 1639"/>
                  <a:gd name="T21" fmla="*/ 1423 h 1718"/>
                  <a:gd name="T22" fmla="*/ 381 w 1639"/>
                  <a:gd name="T23" fmla="*/ 1498 h 1718"/>
                  <a:gd name="T24" fmla="*/ 580 w 1639"/>
                  <a:gd name="T25" fmla="*/ 1318 h 1718"/>
                  <a:gd name="T26" fmla="*/ 484 w 1639"/>
                  <a:gd name="T27" fmla="*/ 1237 h 1718"/>
                  <a:gd name="T28" fmla="*/ 268 w 1639"/>
                  <a:gd name="T29" fmla="*/ 661 h 1718"/>
                  <a:gd name="T30" fmla="*/ 199 w 1639"/>
                  <a:gd name="T31" fmla="*/ 656 h 1718"/>
                  <a:gd name="T32" fmla="*/ 297 w 1639"/>
                  <a:gd name="T33" fmla="*/ 0 h 1718"/>
                  <a:gd name="T34" fmla="*/ 19 w 1639"/>
                  <a:gd name="T35" fmla="*/ 528 h 1718"/>
                  <a:gd name="T36" fmla="*/ 199 w 1639"/>
                  <a:gd name="T37" fmla="*/ 500 h 1718"/>
                  <a:gd name="T38" fmla="*/ 199 w 1639"/>
                  <a:gd name="T39" fmla="*/ 500 h 1718"/>
                  <a:gd name="T40" fmla="*/ 295 w 1639"/>
                  <a:gd name="T41" fmla="*/ 507 h 1718"/>
                  <a:gd name="T42" fmla="*/ 484 w 1639"/>
                  <a:gd name="T43" fmla="*/ 186 h 1718"/>
                  <a:gd name="T44" fmla="*/ 483 w 1639"/>
                  <a:gd name="T45" fmla="*/ 186 h 1718"/>
                  <a:gd name="T46" fmla="*/ 483 w 1639"/>
                  <a:gd name="T47" fmla="*/ 186 h 1718"/>
                  <a:gd name="T48" fmla="*/ 297 w 1639"/>
                  <a:gd name="T49" fmla="*/ 0 h 1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39" h="1718">
                    <a:moveTo>
                      <a:pt x="1434" y="1321"/>
                    </a:moveTo>
                    <a:cubicBezTo>
                      <a:pt x="1306" y="1410"/>
                      <a:pt x="1158" y="1454"/>
                      <a:pt x="1009" y="1454"/>
                    </a:cubicBezTo>
                    <a:cubicBezTo>
                      <a:pt x="944" y="1454"/>
                      <a:pt x="879" y="1446"/>
                      <a:pt x="815" y="1429"/>
                    </a:cubicBezTo>
                    <a:cubicBezTo>
                      <a:pt x="752" y="1493"/>
                      <a:pt x="706" y="1574"/>
                      <a:pt x="682" y="1663"/>
                    </a:cubicBezTo>
                    <a:cubicBezTo>
                      <a:pt x="787" y="1700"/>
                      <a:pt x="898" y="1718"/>
                      <a:pt x="1009" y="1718"/>
                    </a:cubicBezTo>
                    <a:cubicBezTo>
                      <a:pt x="1232" y="1718"/>
                      <a:pt x="1455" y="1644"/>
                      <a:pt x="1639" y="1496"/>
                    </a:cubicBezTo>
                    <a:cubicBezTo>
                      <a:pt x="1587" y="1422"/>
                      <a:pt x="1516" y="1361"/>
                      <a:pt x="1434" y="1321"/>
                    </a:cubicBezTo>
                    <a:moveTo>
                      <a:pt x="199" y="656"/>
                    </a:moveTo>
                    <a:cubicBezTo>
                      <a:pt x="199" y="657"/>
                      <a:pt x="199" y="657"/>
                      <a:pt x="199" y="657"/>
                    </a:cubicBezTo>
                    <a:cubicBezTo>
                      <a:pt x="129" y="657"/>
                      <a:pt x="62" y="673"/>
                      <a:pt x="3" y="703"/>
                    </a:cubicBezTo>
                    <a:cubicBezTo>
                      <a:pt x="0" y="963"/>
                      <a:pt x="99" y="1224"/>
                      <a:pt x="297" y="1423"/>
                    </a:cubicBezTo>
                    <a:cubicBezTo>
                      <a:pt x="324" y="1450"/>
                      <a:pt x="352" y="1475"/>
                      <a:pt x="381" y="1498"/>
                    </a:cubicBezTo>
                    <a:cubicBezTo>
                      <a:pt x="464" y="1460"/>
                      <a:pt x="534" y="1397"/>
                      <a:pt x="580" y="1318"/>
                    </a:cubicBezTo>
                    <a:cubicBezTo>
                      <a:pt x="546" y="1294"/>
                      <a:pt x="514" y="1267"/>
                      <a:pt x="484" y="1237"/>
                    </a:cubicBezTo>
                    <a:cubicBezTo>
                      <a:pt x="326" y="1079"/>
                      <a:pt x="254" y="868"/>
                      <a:pt x="268" y="661"/>
                    </a:cubicBezTo>
                    <a:cubicBezTo>
                      <a:pt x="245" y="658"/>
                      <a:pt x="223" y="656"/>
                      <a:pt x="199" y="656"/>
                    </a:cubicBezTo>
                    <a:moveTo>
                      <a:pt x="297" y="0"/>
                    </a:moveTo>
                    <a:cubicBezTo>
                      <a:pt x="148" y="150"/>
                      <a:pt x="55" y="335"/>
                      <a:pt x="19" y="528"/>
                    </a:cubicBezTo>
                    <a:cubicBezTo>
                      <a:pt x="76" y="510"/>
                      <a:pt x="137" y="500"/>
                      <a:pt x="199" y="500"/>
                    </a:cubicBezTo>
                    <a:cubicBezTo>
                      <a:pt x="199" y="500"/>
                      <a:pt x="199" y="500"/>
                      <a:pt x="199" y="500"/>
                    </a:cubicBezTo>
                    <a:cubicBezTo>
                      <a:pt x="232" y="500"/>
                      <a:pt x="264" y="502"/>
                      <a:pt x="295" y="507"/>
                    </a:cubicBezTo>
                    <a:cubicBezTo>
                      <a:pt x="328" y="390"/>
                      <a:pt x="391" y="279"/>
                      <a:pt x="484" y="186"/>
                    </a:cubicBezTo>
                    <a:cubicBezTo>
                      <a:pt x="483" y="186"/>
                      <a:pt x="483" y="186"/>
                      <a:pt x="483" y="186"/>
                    </a:cubicBezTo>
                    <a:cubicBezTo>
                      <a:pt x="483" y="186"/>
                      <a:pt x="483" y="186"/>
                      <a:pt x="483" y="186"/>
                    </a:cubicBezTo>
                    <a:cubicBezTo>
                      <a:pt x="297" y="0"/>
                      <a:pt x="297" y="0"/>
                      <a:pt x="297"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95"/>
              <p:cNvSpPr>
                <a:spLocks/>
              </p:cNvSpPr>
              <p:nvPr userDrawn="1"/>
            </p:nvSpPr>
            <p:spPr bwMode="auto">
              <a:xfrm>
                <a:off x="10728886" y="3395500"/>
                <a:ext cx="263858" cy="307835"/>
              </a:xfrm>
              <a:custGeom>
                <a:avLst/>
                <a:gdLst>
                  <a:gd name="T0" fmla="*/ 124 w 209"/>
                  <a:gd name="T1" fmla="*/ 0 h 244"/>
                  <a:gd name="T2" fmla="*/ 0 w 209"/>
                  <a:gd name="T3" fmla="*/ 233 h 244"/>
                  <a:gd name="T4" fmla="*/ 20 w 209"/>
                  <a:gd name="T5" fmla="*/ 244 h 244"/>
                  <a:gd name="T6" fmla="*/ 209 w 209"/>
                  <a:gd name="T7" fmla="*/ 43 h 244"/>
                  <a:gd name="T8" fmla="*/ 124 w 209"/>
                  <a:gd name="T9" fmla="*/ 0 h 244"/>
                </a:gdLst>
                <a:ahLst/>
                <a:cxnLst>
                  <a:cxn ang="0">
                    <a:pos x="T0" y="T1"/>
                  </a:cxn>
                  <a:cxn ang="0">
                    <a:pos x="T2" y="T3"/>
                  </a:cxn>
                  <a:cxn ang="0">
                    <a:pos x="T4" y="T5"/>
                  </a:cxn>
                  <a:cxn ang="0">
                    <a:pos x="T6" y="T7"/>
                  </a:cxn>
                  <a:cxn ang="0">
                    <a:pos x="T8" y="T9"/>
                  </a:cxn>
                </a:cxnLst>
                <a:rect l="0" t="0" r="r" b="b"/>
                <a:pathLst>
                  <a:path w="209" h="244">
                    <a:moveTo>
                      <a:pt x="124" y="0"/>
                    </a:moveTo>
                    <a:cubicBezTo>
                      <a:pt x="69" y="69"/>
                      <a:pt x="27" y="147"/>
                      <a:pt x="0" y="233"/>
                    </a:cubicBezTo>
                    <a:cubicBezTo>
                      <a:pt x="6" y="237"/>
                      <a:pt x="13" y="241"/>
                      <a:pt x="20" y="244"/>
                    </a:cubicBezTo>
                    <a:cubicBezTo>
                      <a:pt x="98" y="193"/>
                      <a:pt x="163" y="124"/>
                      <a:pt x="209" y="43"/>
                    </a:cubicBezTo>
                    <a:cubicBezTo>
                      <a:pt x="180" y="31"/>
                      <a:pt x="151" y="16"/>
                      <a:pt x="124"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96"/>
              <p:cNvSpPr>
                <a:spLocks/>
              </p:cNvSpPr>
              <p:nvPr userDrawn="1"/>
            </p:nvSpPr>
            <p:spPr bwMode="auto">
              <a:xfrm>
                <a:off x="10093929" y="2323094"/>
                <a:ext cx="246885" cy="256143"/>
              </a:xfrm>
              <a:custGeom>
                <a:avLst/>
                <a:gdLst>
                  <a:gd name="T0" fmla="*/ 196 w 196"/>
                  <a:gd name="T1" fmla="*/ 0 h 203"/>
                  <a:gd name="T2" fmla="*/ 16 w 196"/>
                  <a:gd name="T3" fmla="*/ 28 h 203"/>
                  <a:gd name="T4" fmla="*/ 0 w 196"/>
                  <a:gd name="T5" fmla="*/ 203 h 203"/>
                  <a:gd name="T6" fmla="*/ 196 w 196"/>
                  <a:gd name="T7" fmla="*/ 157 h 203"/>
                  <a:gd name="T8" fmla="*/ 196 w 196"/>
                  <a:gd name="T9" fmla="*/ 156 h 203"/>
                  <a:gd name="T10" fmla="*/ 196 w 196"/>
                  <a:gd name="T11" fmla="*/ 156 h 203"/>
                  <a:gd name="T12" fmla="*/ 196 w 196"/>
                  <a:gd name="T13" fmla="*/ 0 h 203"/>
                </a:gdLst>
                <a:ahLst/>
                <a:cxnLst>
                  <a:cxn ang="0">
                    <a:pos x="T0" y="T1"/>
                  </a:cxn>
                  <a:cxn ang="0">
                    <a:pos x="T2" y="T3"/>
                  </a:cxn>
                  <a:cxn ang="0">
                    <a:pos x="T4" y="T5"/>
                  </a:cxn>
                  <a:cxn ang="0">
                    <a:pos x="T6" y="T7"/>
                  </a:cxn>
                  <a:cxn ang="0">
                    <a:pos x="T8" y="T9"/>
                  </a:cxn>
                  <a:cxn ang="0">
                    <a:pos x="T10" y="T11"/>
                  </a:cxn>
                  <a:cxn ang="0">
                    <a:pos x="T12" y="T13"/>
                  </a:cxn>
                </a:cxnLst>
                <a:rect l="0" t="0" r="r" b="b"/>
                <a:pathLst>
                  <a:path w="196" h="203">
                    <a:moveTo>
                      <a:pt x="196" y="0"/>
                    </a:moveTo>
                    <a:cubicBezTo>
                      <a:pt x="134" y="0"/>
                      <a:pt x="73" y="10"/>
                      <a:pt x="16" y="28"/>
                    </a:cubicBezTo>
                    <a:cubicBezTo>
                      <a:pt x="6" y="86"/>
                      <a:pt x="0" y="144"/>
                      <a:pt x="0" y="203"/>
                    </a:cubicBezTo>
                    <a:cubicBezTo>
                      <a:pt x="59" y="173"/>
                      <a:pt x="126" y="157"/>
                      <a:pt x="196" y="157"/>
                    </a:cubicBezTo>
                    <a:cubicBezTo>
                      <a:pt x="196" y="156"/>
                      <a:pt x="196" y="156"/>
                      <a:pt x="196" y="156"/>
                    </a:cubicBezTo>
                    <a:cubicBezTo>
                      <a:pt x="196" y="156"/>
                      <a:pt x="196" y="156"/>
                      <a:pt x="196" y="156"/>
                    </a:cubicBezTo>
                    <a:cubicBezTo>
                      <a:pt x="196" y="0"/>
                      <a:pt x="196" y="0"/>
                      <a:pt x="196"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97"/>
              <p:cNvSpPr>
                <a:spLocks/>
              </p:cNvSpPr>
              <p:nvPr userDrawn="1"/>
            </p:nvSpPr>
            <p:spPr bwMode="auto">
              <a:xfrm>
                <a:off x="10340814" y="2323094"/>
                <a:ext cx="0" cy="196737"/>
              </a:xfrm>
              <a:custGeom>
                <a:avLst/>
                <a:gdLst>
                  <a:gd name="T0" fmla="*/ 0 h 156"/>
                  <a:gd name="T1" fmla="*/ 0 h 156"/>
                  <a:gd name="T2" fmla="*/ 156 h 156"/>
                  <a:gd name="T3" fmla="*/ 156 h 156"/>
                  <a:gd name="T4" fmla="*/ 0 h 156"/>
                </a:gdLst>
                <a:ahLst/>
                <a:cxnLst>
                  <a:cxn ang="0">
                    <a:pos x="0" y="T0"/>
                  </a:cxn>
                  <a:cxn ang="0">
                    <a:pos x="0" y="T1"/>
                  </a:cxn>
                  <a:cxn ang="0">
                    <a:pos x="0" y="T2"/>
                  </a:cxn>
                  <a:cxn ang="0">
                    <a:pos x="0" y="T3"/>
                  </a:cxn>
                  <a:cxn ang="0">
                    <a:pos x="0" y="T4"/>
                  </a:cxn>
                </a:cxnLst>
                <a:rect l="0" t="0" r="r" b="b"/>
                <a:pathLst>
                  <a:path h="156">
                    <a:moveTo>
                      <a:pt x="0" y="0"/>
                    </a:moveTo>
                    <a:cubicBezTo>
                      <a:pt x="0" y="0"/>
                      <a:pt x="0" y="0"/>
                      <a:pt x="0" y="0"/>
                    </a:cubicBezTo>
                    <a:cubicBezTo>
                      <a:pt x="0" y="156"/>
                      <a:pt x="0" y="156"/>
                      <a:pt x="0" y="156"/>
                    </a:cubicBezTo>
                    <a:cubicBezTo>
                      <a:pt x="0" y="156"/>
                      <a:pt x="0" y="156"/>
                      <a:pt x="0" y="156"/>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98"/>
              <p:cNvSpPr>
                <a:spLocks/>
              </p:cNvSpPr>
              <p:nvPr userDrawn="1"/>
            </p:nvSpPr>
            <p:spPr bwMode="auto">
              <a:xfrm>
                <a:off x="10464256" y="1692765"/>
                <a:ext cx="234541" cy="234541"/>
              </a:xfrm>
              <a:custGeom>
                <a:avLst/>
                <a:gdLst>
                  <a:gd name="T0" fmla="*/ 0 w 186"/>
                  <a:gd name="T1" fmla="*/ 0 h 186"/>
                  <a:gd name="T2" fmla="*/ 0 w 186"/>
                  <a:gd name="T3" fmla="*/ 0 h 186"/>
                  <a:gd name="T4" fmla="*/ 186 w 186"/>
                  <a:gd name="T5" fmla="*/ 186 h 186"/>
                  <a:gd name="T6" fmla="*/ 186 w 186"/>
                  <a:gd name="T7" fmla="*/ 186 h 186"/>
                  <a:gd name="T8" fmla="*/ 0 w 186"/>
                  <a:gd name="T9" fmla="*/ 0 h 186"/>
                </a:gdLst>
                <a:ahLst/>
                <a:cxnLst>
                  <a:cxn ang="0">
                    <a:pos x="T0" y="T1"/>
                  </a:cxn>
                  <a:cxn ang="0">
                    <a:pos x="T2" y="T3"/>
                  </a:cxn>
                  <a:cxn ang="0">
                    <a:pos x="T4" y="T5"/>
                  </a:cxn>
                  <a:cxn ang="0">
                    <a:pos x="T6" y="T7"/>
                  </a:cxn>
                  <a:cxn ang="0">
                    <a:pos x="T8" y="T9"/>
                  </a:cxn>
                </a:cxnLst>
                <a:rect l="0" t="0" r="r" b="b"/>
                <a:pathLst>
                  <a:path w="186" h="186">
                    <a:moveTo>
                      <a:pt x="0" y="0"/>
                    </a:moveTo>
                    <a:cubicBezTo>
                      <a:pt x="0" y="0"/>
                      <a:pt x="0" y="0"/>
                      <a:pt x="0" y="0"/>
                    </a:cubicBezTo>
                    <a:cubicBezTo>
                      <a:pt x="186" y="186"/>
                      <a:pt x="186" y="186"/>
                      <a:pt x="186" y="186"/>
                    </a:cubicBezTo>
                    <a:cubicBezTo>
                      <a:pt x="186" y="186"/>
                      <a:pt x="186" y="186"/>
                      <a:pt x="186" y="186"/>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3" name="Freeform 99"/>
              <p:cNvSpPr>
                <a:spLocks/>
              </p:cNvSpPr>
              <p:nvPr userDrawn="1"/>
            </p:nvSpPr>
            <p:spPr bwMode="auto">
              <a:xfrm>
                <a:off x="12023489" y="3251998"/>
                <a:ext cx="234541" cy="234541"/>
              </a:xfrm>
              <a:custGeom>
                <a:avLst/>
                <a:gdLst>
                  <a:gd name="T0" fmla="*/ 0 w 186"/>
                  <a:gd name="T1" fmla="*/ 0 h 186"/>
                  <a:gd name="T2" fmla="*/ 0 w 186"/>
                  <a:gd name="T3" fmla="*/ 0 h 186"/>
                  <a:gd name="T4" fmla="*/ 186 w 186"/>
                  <a:gd name="T5" fmla="*/ 186 h 186"/>
                  <a:gd name="T6" fmla="*/ 186 w 186"/>
                  <a:gd name="T7" fmla="*/ 186 h 186"/>
                  <a:gd name="T8" fmla="*/ 0 w 186"/>
                  <a:gd name="T9" fmla="*/ 0 h 186"/>
                </a:gdLst>
                <a:ahLst/>
                <a:cxnLst>
                  <a:cxn ang="0">
                    <a:pos x="T0" y="T1"/>
                  </a:cxn>
                  <a:cxn ang="0">
                    <a:pos x="T2" y="T3"/>
                  </a:cxn>
                  <a:cxn ang="0">
                    <a:pos x="T4" y="T5"/>
                  </a:cxn>
                  <a:cxn ang="0">
                    <a:pos x="T6" y="T7"/>
                  </a:cxn>
                  <a:cxn ang="0">
                    <a:pos x="T8" y="T9"/>
                  </a:cxn>
                </a:cxnLst>
                <a:rect l="0" t="0" r="r" b="b"/>
                <a:pathLst>
                  <a:path w="186" h="186">
                    <a:moveTo>
                      <a:pt x="0" y="0"/>
                    </a:moveTo>
                    <a:cubicBezTo>
                      <a:pt x="0" y="0"/>
                      <a:pt x="0" y="0"/>
                      <a:pt x="0" y="0"/>
                    </a:cubicBezTo>
                    <a:cubicBezTo>
                      <a:pt x="186" y="186"/>
                      <a:pt x="186" y="186"/>
                      <a:pt x="186" y="186"/>
                    </a:cubicBezTo>
                    <a:cubicBezTo>
                      <a:pt x="186" y="186"/>
                      <a:pt x="186" y="186"/>
                      <a:pt x="186" y="186"/>
                    </a:cubicBezTo>
                    <a:cubicBezTo>
                      <a:pt x="0" y="0"/>
                      <a:pt x="0" y="0"/>
                      <a:pt x="0"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992350738"/>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 id="2147483687" r:id="rId22"/>
    <p:sldLayoutId id="2147483688" r:id="rId23"/>
    <p:sldLayoutId id="2147483689" r:id="rId24"/>
    <p:sldLayoutId id="2147483690" r:id="rId25"/>
    <p:sldLayoutId id="2147483691" r:id="rId26"/>
    <p:sldLayoutId id="2147483692" r:id="rId27"/>
    <p:sldLayoutId id="2147483693" r:id="rId28"/>
    <p:sldLayoutId id="2147483694" r:id="rId29"/>
    <p:sldLayoutId id="2147483695" r:id="rId30"/>
    <p:sldLayoutId id="2147483696" r:id="rId31"/>
    <p:sldLayoutId id="2147483697" r:id="rId32"/>
    <p:sldLayoutId id="2147483698" r:id="rId33"/>
    <p:sldLayoutId id="2147483699" r:id="rId34"/>
    <p:sldLayoutId id="2147483700" r:id="rId35"/>
    <p:sldLayoutId id="2147483701" r:id="rId36"/>
    <p:sldLayoutId id="2147483702" r:id="rId37"/>
    <p:sldLayoutId id="2147483703" r:id="rId38"/>
    <p:sldLayoutId id="2147483704" r:id="rId39"/>
    <p:sldLayoutId id="2147483705" r:id="rId40"/>
    <p:sldLayoutId id="2147483706" r:id="rId41"/>
    <p:sldLayoutId id="2147483715" r:id="rId42"/>
    <p:sldLayoutId id="2147483718" r:id="rId4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2CAF9D-5533-4ADA-833F-E6FB76EB69A5}" type="datetime1">
              <a:rPr lang="en-US" smtClean="0"/>
              <a:t>6/9/2018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Tree>
    <p:extLst>
      <p:ext uri="{BB962C8B-B14F-4D97-AF65-F5344CB8AC3E}">
        <p14:creationId xmlns:p14="http://schemas.microsoft.com/office/powerpoint/2010/main" val="347656702"/>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8.xml"/></Relationships>
</file>

<file path=ppt/slides/_rels/slide10.xml.rels><?xml version="1.0" encoding="UTF-8" standalone="yes"?>
<Relationships xmlns="http://schemas.openxmlformats.org/package/2006/relationships"><Relationship Id="rId3" Type="http://schemas.openxmlformats.org/officeDocument/2006/relationships/image" Target="../media/image74.png"/><Relationship Id="rId7" Type="http://schemas.openxmlformats.org/officeDocument/2006/relationships/image" Target="../media/image78.png"/><Relationship Id="rId2" Type="http://schemas.openxmlformats.org/officeDocument/2006/relationships/image" Target="../media/image73.png"/><Relationship Id="rId1" Type="http://schemas.openxmlformats.org/officeDocument/2006/relationships/slideLayout" Target="../slideLayouts/slideLayout21.xml"/><Relationship Id="rId6" Type="http://schemas.openxmlformats.org/officeDocument/2006/relationships/image" Target="../media/image77.png"/><Relationship Id="rId5" Type="http://schemas.openxmlformats.org/officeDocument/2006/relationships/image" Target="../media/image76.png"/><Relationship Id="rId4" Type="http://schemas.openxmlformats.org/officeDocument/2006/relationships/image" Target="../media/image75.png"/></Relationships>
</file>

<file path=ppt/slides/_rels/slide1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3.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notesSlide" Target="../notesSlides/notesSlide5.xml"/><Relationship Id="rId1" Type="http://schemas.openxmlformats.org/officeDocument/2006/relationships/slideLayout" Target="../slideLayouts/slideLayout21.xml"/><Relationship Id="rId4" Type="http://schemas.openxmlformats.org/officeDocument/2006/relationships/image" Target="../media/image84.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9.xml"/></Relationships>
</file>

<file path=ppt/slides/_rels/slide20.xml.rels><?xml version="1.0" encoding="UTF-8" standalone="yes"?>
<Relationships xmlns="http://schemas.openxmlformats.org/package/2006/relationships"><Relationship Id="rId8" Type="http://schemas.openxmlformats.org/officeDocument/2006/relationships/image" Target="../media/image8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slideLayout" Target="../slideLayouts/slideLayout21.xml"/><Relationship Id="rId5" Type="http://schemas.openxmlformats.org/officeDocument/2006/relationships/image" Target="../media/image89.png"/><Relationship Id="rId4" Type="http://schemas.openxmlformats.org/officeDocument/2006/relationships/image" Target="../media/image88.png"/></Relationships>
</file>

<file path=ppt/slides/_rels/slide22.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7.xml"/><Relationship Id="rId1" Type="http://schemas.openxmlformats.org/officeDocument/2006/relationships/slideLayout" Target="../slideLayouts/slideLayout21.xml"/><Relationship Id="rId5" Type="http://schemas.openxmlformats.org/officeDocument/2006/relationships/image" Target="../media/image92.emf"/><Relationship Id="rId4" Type="http://schemas.openxmlformats.org/officeDocument/2006/relationships/image" Target="../media/image91.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7.xml"/></Relationships>
</file>

<file path=ppt/slides/_rels/slide24.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9.xml"/><Relationship Id="rId1" Type="http://schemas.openxmlformats.org/officeDocument/2006/relationships/slideLayout" Target="../slideLayouts/slideLayout21.xml"/><Relationship Id="rId4" Type="http://schemas.openxmlformats.org/officeDocument/2006/relationships/image" Target="../media/image94.emf"/></Relationships>
</file>

<file path=ppt/slides/_rels/slide25.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7.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image" Target="../media/image96.png"/><Relationship Id="rId1" Type="http://schemas.openxmlformats.org/officeDocument/2006/relationships/slideLayout" Target="../slideLayouts/slideLayout21.xml"/><Relationship Id="rId6" Type="http://schemas.openxmlformats.org/officeDocument/2006/relationships/image" Target="../media/image100.png"/><Relationship Id="rId5" Type="http://schemas.openxmlformats.org/officeDocument/2006/relationships/image" Target="../media/image99.png"/><Relationship Id="rId4" Type="http://schemas.openxmlformats.org/officeDocument/2006/relationships/image" Target="../media/image9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5.xml.rels><?xml version="1.0" encoding="UTF-8" standalone="yes"?>
<Relationships xmlns="http://schemas.openxmlformats.org/package/2006/relationships"><Relationship Id="rId3" Type="http://schemas.openxmlformats.org/officeDocument/2006/relationships/image" Target="../media/image102.emf"/><Relationship Id="rId2" Type="http://schemas.openxmlformats.org/officeDocument/2006/relationships/image" Target="../media/image101.png"/><Relationship Id="rId1" Type="http://schemas.openxmlformats.org/officeDocument/2006/relationships/slideLayout" Target="../slideLayouts/slideLayout64.xml"/><Relationship Id="rId6" Type="http://schemas.openxmlformats.org/officeDocument/2006/relationships/image" Target="../media/image105.png"/><Relationship Id="rId5" Type="http://schemas.openxmlformats.org/officeDocument/2006/relationships/image" Target="../media/image104.emf"/><Relationship Id="rId4" Type="http://schemas.openxmlformats.org/officeDocument/2006/relationships/image" Target="../media/image103.emf"/></Relationships>
</file>

<file path=ppt/slides/_rels/slide36.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image" Target="../media/image106.emf"/><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3" Type="http://schemas.openxmlformats.org/officeDocument/2006/relationships/image" Target="../media/image108.emf"/><Relationship Id="rId2" Type="http://schemas.openxmlformats.org/officeDocument/2006/relationships/image" Target="../media/image107.png"/><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3.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image" Target="../media/image110.png"/><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p:txBody>
          <a:bodyPr/>
          <a:lstStyle/>
          <a:p>
            <a:r>
              <a:rPr lang="en-US" dirty="0"/>
              <a:t>Microsoft Flow best practices, warning, tips, tricks</a:t>
            </a:r>
          </a:p>
        </p:txBody>
      </p:sp>
      <p:sp>
        <p:nvSpPr>
          <p:cNvPr id="3" name="Marcador de texto 2"/>
          <p:cNvSpPr>
            <a:spLocks noGrp="1"/>
          </p:cNvSpPr>
          <p:nvPr>
            <p:ph type="body" sz="quarter" idx="11"/>
          </p:nvPr>
        </p:nvSpPr>
        <p:spPr/>
        <p:txBody>
          <a:bodyPr/>
          <a:lstStyle/>
          <a:p>
            <a:r>
              <a:rPr lang="en-US" dirty="0"/>
              <a:t>Serge Luca, Isabelle Van Campenhoudt</a:t>
            </a:r>
          </a:p>
        </p:txBody>
      </p:sp>
    </p:spTree>
    <p:extLst>
      <p:ext uri="{BB962C8B-B14F-4D97-AF65-F5344CB8AC3E}">
        <p14:creationId xmlns:p14="http://schemas.microsoft.com/office/powerpoint/2010/main" val="36739703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A73F4-3725-4377-98E2-3D722B71C88F}"/>
              </a:ext>
            </a:extLst>
          </p:cNvPr>
          <p:cNvSpPr>
            <a:spLocks noGrp="1"/>
          </p:cNvSpPr>
          <p:nvPr>
            <p:ph type="title"/>
          </p:nvPr>
        </p:nvSpPr>
        <p:spPr/>
        <p:txBody>
          <a:bodyPr/>
          <a:lstStyle/>
          <a:p>
            <a:r>
              <a:rPr lang="fr-BE"/>
              <a:t>The </a:t>
            </a:r>
            <a:r>
              <a:rPr lang="fr-BE" err="1"/>
              <a:t>context</a:t>
            </a:r>
            <a:r>
              <a:rPr lang="fr-BE"/>
              <a:t>-Business Apps</a:t>
            </a:r>
            <a:endParaRPr lang="en-US"/>
          </a:p>
        </p:txBody>
      </p:sp>
      <p:grpSp>
        <p:nvGrpSpPr>
          <p:cNvPr id="35" name="Group 34">
            <a:extLst>
              <a:ext uri="{FF2B5EF4-FFF2-40B4-BE49-F238E27FC236}">
                <a16:creationId xmlns:a16="http://schemas.microsoft.com/office/drawing/2014/main" id="{397F25D0-E21A-4A3B-8041-D58BE1E8F81E}"/>
              </a:ext>
            </a:extLst>
          </p:cNvPr>
          <p:cNvGrpSpPr/>
          <p:nvPr/>
        </p:nvGrpSpPr>
        <p:grpSpPr>
          <a:xfrm>
            <a:off x="361506" y="2834990"/>
            <a:ext cx="11468987" cy="1147261"/>
            <a:chOff x="339271" y="2144377"/>
            <a:chExt cx="8601740" cy="860446"/>
          </a:xfrm>
        </p:grpSpPr>
        <p:sp>
          <p:nvSpPr>
            <p:cNvPr id="36" name="Rectangle 35">
              <a:extLst>
                <a:ext uri="{FF2B5EF4-FFF2-40B4-BE49-F238E27FC236}">
                  <a16:creationId xmlns:a16="http://schemas.microsoft.com/office/drawing/2014/main" id="{72B93DAA-78F9-4424-BD84-BC2A1AE54EE1}"/>
                </a:ext>
              </a:extLst>
            </p:cNvPr>
            <p:cNvSpPr/>
            <p:nvPr/>
          </p:nvSpPr>
          <p:spPr>
            <a:xfrm>
              <a:off x="339271" y="2144377"/>
              <a:ext cx="8601740" cy="860446"/>
            </a:xfrm>
            <a:prstGeom prst="rect">
              <a:avLst/>
            </a:prstGeom>
            <a:solidFill>
              <a:sysClr val="window" lastClr="FFFFFF">
                <a:lumMod val="95000"/>
              </a:sysClr>
            </a:solidFill>
            <a:ln w="12700" cap="flat" cmpd="sng" algn="ctr">
              <a:noFill/>
              <a:prstDash val="solid"/>
              <a:miter lim="800000"/>
            </a:ln>
            <a:effectLst/>
          </p:spPr>
          <p:txBody>
            <a:bodyPr rtlCol="0" anchor="ctr"/>
            <a:lstStyle/>
            <a:p>
              <a:pPr marL="0" marR="0" lvl="0" indent="0" algn="ctr" defTabSz="914309" rtl="0" eaLnBrk="1" fontAlgn="auto" latinLnBrk="0" hangingPunct="1">
                <a:lnSpc>
                  <a:spcPct val="100000"/>
                </a:lnSpc>
                <a:spcBef>
                  <a:spcPts val="0"/>
                </a:spcBef>
                <a:spcAft>
                  <a:spcPts val="0"/>
                </a:spcAft>
                <a:buClrTx/>
                <a:buSzTx/>
                <a:buFontTx/>
                <a:buNone/>
                <a:tabLst/>
                <a:defRPr/>
              </a:pPr>
              <a:endParaRPr kumimoji="0" lang="en-US" sz="1867" b="0" i="0" u="none" strike="noStrike" kern="0" cap="none" spc="0" normalizeH="0" baseline="0" noProof="0">
                <a:ln>
                  <a:noFill/>
                </a:ln>
                <a:solidFill>
                  <a:sysClr val="windowText" lastClr="000000"/>
                </a:solidFill>
                <a:effectLst/>
                <a:uLnTx/>
                <a:uFillTx/>
                <a:latin typeface="Ubuntu"/>
                <a:ea typeface="+mn-ea"/>
                <a:cs typeface="+mn-cs"/>
              </a:endParaRPr>
            </a:p>
          </p:txBody>
        </p:sp>
        <p:pic>
          <p:nvPicPr>
            <p:cNvPr id="37" name="Picture 36">
              <a:extLst>
                <a:ext uri="{FF2B5EF4-FFF2-40B4-BE49-F238E27FC236}">
                  <a16:creationId xmlns:a16="http://schemas.microsoft.com/office/drawing/2014/main" id="{AB5E64C7-E4DD-4FB0-8CF5-412DDB468959}"/>
                </a:ext>
              </a:extLst>
            </p:cNvPr>
            <p:cNvPicPr>
              <a:picLocks noChangeAspect="1"/>
            </p:cNvPicPr>
            <p:nvPr/>
          </p:nvPicPr>
          <p:blipFill>
            <a:blip r:embed="rId2"/>
            <a:stretch>
              <a:fillRect/>
            </a:stretch>
          </p:blipFill>
          <p:spPr>
            <a:xfrm>
              <a:off x="7719219" y="2321928"/>
              <a:ext cx="392130" cy="300026"/>
            </a:xfrm>
            <a:prstGeom prst="rect">
              <a:avLst/>
            </a:prstGeom>
          </p:spPr>
        </p:pic>
        <p:pic>
          <p:nvPicPr>
            <p:cNvPr id="38" name="Picture 37">
              <a:extLst>
                <a:ext uri="{FF2B5EF4-FFF2-40B4-BE49-F238E27FC236}">
                  <a16:creationId xmlns:a16="http://schemas.microsoft.com/office/drawing/2014/main" id="{90142FB3-BAF1-4AC3-AF7A-28D006A06540}"/>
                </a:ext>
              </a:extLst>
            </p:cNvPr>
            <p:cNvPicPr>
              <a:picLocks noChangeAspect="1"/>
            </p:cNvPicPr>
            <p:nvPr/>
          </p:nvPicPr>
          <p:blipFill>
            <a:blip r:embed="rId3"/>
            <a:stretch>
              <a:fillRect/>
            </a:stretch>
          </p:blipFill>
          <p:spPr>
            <a:xfrm>
              <a:off x="6308579" y="2321928"/>
              <a:ext cx="364121" cy="303359"/>
            </a:xfrm>
            <a:prstGeom prst="rect">
              <a:avLst/>
            </a:prstGeom>
          </p:spPr>
        </p:pic>
        <p:pic>
          <p:nvPicPr>
            <p:cNvPr id="39" name="Picture 38">
              <a:extLst>
                <a:ext uri="{FF2B5EF4-FFF2-40B4-BE49-F238E27FC236}">
                  <a16:creationId xmlns:a16="http://schemas.microsoft.com/office/drawing/2014/main" id="{025CE221-767B-4BDD-ADB3-8E1130FDA473}"/>
                </a:ext>
              </a:extLst>
            </p:cNvPr>
            <p:cNvPicPr>
              <a:picLocks noChangeAspect="1"/>
            </p:cNvPicPr>
            <p:nvPr/>
          </p:nvPicPr>
          <p:blipFill>
            <a:blip r:embed="rId4"/>
            <a:stretch>
              <a:fillRect/>
            </a:stretch>
          </p:blipFill>
          <p:spPr>
            <a:xfrm>
              <a:off x="4896022" y="2321928"/>
              <a:ext cx="339397" cy="242366"/>
            </a:xfrm>
            <a:prstGeom prst="rect">
              <a:avLst/>
            </a:prstGeom>
          </p:spPr>
        </p:pic>
        <p:sp>
          <p:nvSpPr>
            <p:cNvPr id="40" name="TextBox 39">
              <a:extLst>
                <a:ext uri="{FF2B5EF4-FFF2-40B4-BE49-F238E27FC236}">
                  <a16:creationId xmlns:a16="http://schemas.microsoft.com/office/drawing/2014/main" id="{34B21B59-35FC-421E-9B79-AE33FB80DE23}"/>
                </a:ext>
              </a:extLst>
            </p:cNvPr>
            <p:cNvSpPr txBox="1"/>
            <p:nvPr/>
          </p:nvSpPr>
          <p:spPr>
            <a:xfrm>
              <a:off x="452834" y="2300953"/>
              <a:ext cx="3352386" cy="315423"/>
            </a:xfrm>
            <a:prstGeom prst="rect">
              <a:avLst/>
            </a:prstGeom>
            <a:noFill/>
          </p:spPr>
          <p:txBody>
            <a:bodyPr wrap="square" rtlCol="0">
              <a:spAutoFit/>
            </a:bodyPr>
            <a:lstStyle>
              <a:defPPr>
                <a:defRPr lang="ko-KR"/>
              </a:defPPr>
              <a:lvl1pPr marR="0" lvl="0" indent="0" defTabSz="685800" fontAlgn="auto" latinLnBrk="0">
                <a:lnSpc>
                  <a:spcPct val="100000"/>
                </a:lnSpc>
                <a:spcBef>
                  <a:spcPts val="0"/>
                </a:spcBef>
                <a:spcAft>
                  <a:spcPts val="0"/>
                </a:spcAft>
                <a:buClrTx/>
                <a:buSzTx/>
                <a:buFontTx/>
                <a:buNone/>
                <a:tabLst/>
                <a:defRPr kumimoji="0" sz="1600" b="1" i="0" u="none" strike="noStrike" kern="0" cap="none" spc="0" normalizeH="0" baseline="0">
                  <a:ln>
                    <a:noFill/>
                  </a:ln>
                  <a:solidFill>
                    <a:sysClr val="windowText" lastClr="000000"/>
                  </a:solidFill>
                  <a:effectLst/>
                  <a:uLnTx/>
                  <a:uFillTx/>
                  <a:latin typeface="Segoe UI Semibold" panose="020B0702040204020203" pitchFamily="34" charset="0"/>
                  <a:cs typeface="Segoe UI Semibold" panose="020B0702040204020203" pitchFamily="34" charset="0"/>
                </a:defRPr>
              </a:lvl1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133" b="1" i="0" u="none" strike="noStrike" kern="0" cap="none" spc="0" normalizeH="0" baseline="0" noProof="0">
                  <a:ln>
                    <a:noFill/>
                  </a:ln>
                  <a:solidFill>
                    <a:sysClr val="windowText" lastClr="000000"/>
                  </a:solidFill>
                  <a:effectLst/>
                  <a:uLnTx/>
                  <a:uFillTx/>
                  <a:latin typeface="Segoe UI Semibold" panose="020B0702040204020203" pitchFamily="34" charset="0"/>
                  <a:ea typeface="+mn-ea"/>
                  <a:cs typeface="Segoe UI Semibold" panose="020B0702040204020203" pitchFamily="34" charset="0"/>
                </a:rPr>
                <a:t>Empower power users</a:t>
              </a:r>
            </a:p>
          </p:txBody>
        </p:sp>
        <p:sp>
          <p:nvSpPr>
            <p:cNvPr id="41" name="TextBox 40">
              <a:extLst>
                <a:ext uri="{FF2B5EF4-FFF2-40B4-BE49-F238E27FC236}">
                  <a16:creationId xmlns:a16="http://schemas.microsoft.com/office/drawing/2014/main" id="{A8F9F444-588A-41A1-A25B-73B08134768F}"/>
                </a:ext>
              </a:extLst>
            </p:cNvPr>
            <p:cNvSpPr txBox="1"/>
            <p:nvPr/>
          </p:nvSpPr>
          <p:spPr>
            <a:xfrm>
              <a:off x="6076201" y="2585168"/>
              <a:ext cx="806517" cy="341861"/>
            </a:xfrm>
            <a:prstGeom prst="rect">
              <a:avLst/>
            </a:prstGeom>
            <a:noFill/>
          </p:spPr>
          <p:txBody>
            <a:bodyPr wrap="none" lIns="179259" tIns="143407" rIns="179259" bIns="143407" rtlCol="0">
              <a:spAutoFit/>
            </a:bodyPr>
            <a:lstStyle/>
            <a:p>
              <a:pPr marL="0" marR="0" lvl="0" indent="0" algn="l" defTabSz="914309" rtl="0" eaLnBrk="1" fontAlgn="auto" latinLnBrk="0" hangingPunct="1">
                <a:lnSpc>
                  <a:spcPct val="90000"/>
                </a:lnSpc>
                <a:spcBef>
                  <a:spcPts val="0"/>
                </a:spcBef>
                <a:spcAft>
                  <a:spcPts val="588"/>
                </a:spcAft>
                <a:buClrTx/>
                <a:buSzTx/>
                <a:buFontTx/>
                <a:buNone/>
                <a:tabLst/>
                <a:defRPr/>
              </a:pPr>
              <a:r>
                <a:rPr kumimoji="0" lang="en-US" sz="1200" b="0" i="0" u="none" strike="noStrike" kern="0" cap="none" spc="0" normalizeH="0" baseline="0" noProof="0">
                  <a:ln>
                    <a:noFill/>
                  </a:ln>
                  <a:gradFill>
                    <a:gsLst>
                      <a:gs pos="2917">
                        <a:prstClr val="black"/>
                      </a:gs>
                      <a:gs pos="30000">
                        <a:prstClr val="black"/>
                      </a:gs>
                    </a:gsLst>
                    <a:lin ang="5400000" scaled="0"/>
                  </a:gradFill>
                  <a:effectLst/>
                  <a:uLnTx/>
                  <a:uFillTx/>
                  <a:latin typeface="Ubuntu"/>
                  <a:ea typeface="+mn-ea"/>
                  <a:cs typeface="+mn-cs"/>
                </a:rPr>
                <a:t>PowerApps</a:t>
              </a:r>
            </a:p>
          </p:txBody>
        </p:sp>
        <p:sp>
          <p:nvSpPr>
            <p:cNvPr id="42" name="TextBox 41">
              <a:extLst>
                <a:ext uri="{FF2B5EF4-FFF2-40B4-BE49-F238E27FC236}">
                  <a16:creationId xmlns:a16="http://schemas.microsoft.com/office/drawing/2014/main" id="{9625C580-941E-42F1-BD1C-8E918C7D1A79}"/>
                </a:ext>
              </a:extLst>
            </p:cNvPr>
            <p:cNvSpPr txBox="1"/>
            <p:nvPr/>
          </p:nvSpPr>
          <p:spPr>
            <a:xfrm>
              <a:off x="4714919" y="2585168"/>
              <a:ext cx="691101" cy="341861"/>
            </a:xfrm>
            <a:prstGeom prst="rect">
              <a:avLst/>
            </a:prstGeom>
            <a:noFill/>
          </p:spPr>
          <p:txBody>
            <a:bodyPr wrap="none" lIns="179259" tIns="143407" rIns="179259" bIns="143407" rtlCol="0">
              <a:spAutoFit/>
            </a:bodyPr>
            <a:lstStyle/>
            <a:p>
              <a:pPr marL="0" marR="0" lvl="0" indent="0" algn="l" defTabSz="914309" rtl="0" eaLnBrk="1" fontAlgn="auto" latinLnBrk="0" hangingPunct="1">
                <a:lnSpc>
                  <a:spcPct val="90000"/>
                </a:lnSpc>
                <a:spcBef>
                  <a:spcPts val="0"/>
                </a:spcBef>
                <a:spcAft>
                  <a:spcPts val="588"/>
                </a:spcAft>
                <a:buClrTx/>
                <a:buSzTx/>
                <a:buFontTx/>
                <a:buNone/>
                <a:tabLst/>
                <a:defRPr/>
              </a:pPr>
              <a:r>
                <a:rPr kumimoji="0" lang="en-US" sz="1200" b="0" i="0" u="none" strike="noStrike" kern="0" cap="none" spc="0" normalizeH="0" baseline="0" noProof="0">
                  <a:ln>
                    <a:noFill/>
                  </a:ln>
                  <a:gradFill>
                    <a:gsLst>
                      <a:gs pos="2917">
                        <a:prstClr val="black"/>
                      </a:gs>
                      <a:gs pos="30000">
                        <a:prstClr val="black"/>
                      </a:gs>
                    </a:gsLst>
                    <a:lin ang="5400000" scaled="0"/>
                  </a:gradFill>
                  <a:effectLst/>
                  <a:uLnTx/>
                  <a:uFillTx/>
                  <a:latin typeface="Ubuntu"/>
                  <a:ea typeface="+mn-ea"/>
                  <a:cs typeface="+mn-cs"/>
                </a:rPr>
                <a:t>Power BI</a:t>
              </a:r>
            </a:p>
          </p:txBody>
        </p:sp>
        <p:sp>
          <p:nvSpPr>
            <p:cNvPr id="43" name="TextBox 42">
              <a:extLst>
                <a:ext uri="{FF2B5EF4-FFF2-40B4-BE49-F238E27FC236}">
                  <a16:creationId xmlns:a16="http://schemas.microsoft.com/office/drawing/2014/main" id="{7883CF31-D263-4749-BB6A-4F3ECF81E4E5}"/>
                </a:ext>
              </a:extLst>
            </p:cNvPr>
            <p:cNvSpPr txBox="1"/>
            <p:nvPr/>
          </p:nvSpPr>
          <p:spPr>
            <a:xfrm>
              <a:off x="7415327" y="2591004"/>
              <a:ext cx="977236" cy="341861"/>
            </a:xfrm>
            <a:prstGeom prst="rect">
              <a:avLst/>
            </a:prstGeom>
            <a:noFill/>
          </p:spPr>
          <p:txBody>
            <a:bodyPr wrap="none" lIns="179259" tIns="143407" rIns="179259" bIns="143407" rtlCol="0">
              <a:spAutoFit/>
            </a:bodyPr>
            <a:lstStyle/>
            <a:p>
              <a:pPr marL="0" marR="0" lvl="0" indent="0" algn="l" defTabSz="914309" rtl="0" eaLnBrk="1" fontAlgn="auto" latinLnBrk="0" hangingPunct="1">
                <a:lnSpc>
                  <a:spcPct val="90000"/>
                </a:lnSpc>
                <a:spcBef>
                  <a:spcPts val="0"/>
                </a:spcBef>
                <a:spcAft>
                  <a:spcPts val="588"/>
                </a:spcAft>
                <a:buClrTx/>
                <a:buSzTx/>
                <a:buFontTx/>
                <a:buNone/>
                <a:tabLst/>
                <a:defRPr/>
              </a:pPr>
              <a:r>
                <a:rPr kumimoji="0" lang="en-US" sz="1200" b="0" i="0" u="none" strike="noStrike" kern="0" cap="none" spc="0" normalizeH="0" baseline="0" noProof="0">
                  <a:ln>
                    <a:noFill/>
                  </a:ln>
                  <a:gradFill>
                    <a:gsLst>
                      <a:gs pos="2917">
                        <a:prstClr val="black"/>
                      </a:gs>
                      <a:gs pos="30000">
                        <a:prstClr val="black"/>
                      </a:gs>
                    </a:gsLst>
                    <a:lin ang="5400000" scaled="0"/>
                  </a:gradFill>
                  <a:effectLst/>
                  <a:uLnTx/>
                  <a:uFillTx/>
                  <a:latin typeface="Ubuntu"/>
                  <a:ea typeface="+mn-ea"/>
                  <a:cs typeface="+mn-cs"/>
                </a:rPr>
                <a:t>Microsoft Flow</a:t>
              </a:r>
            </a:p>
          </p:txBody>
        </p:sp>
      </p:grpSp>
      <p:grpSp>
        <p:nvGrpSpPr>
          <p:cNvPr id="44" name="Group 43">
            <a:extLst>
              <a:ext uri="{FF2B5EF4-FFF2-40B4-BE49-F238E27FC236}">
                <a16:creationId xmlns:a16="http://schemas.microsoft.com/office/drawing/2014/main" id="{1B8AD307-65AC-40CA-8D80-5F0152B3190D}"/>
              </a:ext>
            </a:extLst>
          </p:cNvPr>
          <p:cNvGrpSpPr/>
          <p:nvPr/>
        </p:nvGrpSpPr>
        <p:grpSpPr>
          <a:xfrm>
            <a:off x="377240" y="5612012"/>
            <a:ext cx="11453253" cy="1235190"/>
            <a:chOff x="-834785" y="5209595"/>
            <a:chExt cx="11684572" cy="1260135"/>
          </a:xfrm>
        </p:grpSpPr>
        <p:sp>
          <p:nvSpPr>
            <p:cNvPr id="45" name="Rectangle 44">
              <a:extLst>
                <a:ext uri="{FF2B5EF4-FFF2-40B4-BE49-F238E27FC236}">
                  <a16:creationId xmlns:a16="http://schemas.microsoft.com/office/drawing/2014/main" id="{D7D9D8BD-93D6-4CD9-AFC6-5CB6C1CDE708}"/>
                </a:ext>
              </a:extLst>
            </p:cNvPr>
            <p:cNvSpPr/>
            <p:nvPr/>
          </p:nvSpPr>
          <p:spPr>
            <a:xfrm>
              <a:off x="-834785" y="5209595"/>
              <a:ext cx="11684572" cy="1169123"/>
            </a:xfrm>
            <a:prstGeom prst="rect">
              <a:avLst/>
            </a:prstGeom>
            <a:solidFill>
              <a:sysClr val="window" lastClr="FFFFFF">
                <a:lumMod val="95000"/>
              </a:sysClr>
            </a:solidFill>
            <a:ln w="12700" cap="flat" cmpd="sng" algn="ctr">
              <a:noFill/>
              <a:prstDash val="solid"/>
              <a:miter lim="800000"/>
            </a:ln>
            <a:effectLst/>
          </p:spPr>
          <p:txBody>
            <a:bodyPr rtlCol="0" anchor="ctr"/>
            <a:lstStyle/>
            <a:p>
              <a:pPr marL="0" marR="0" lvl="0" indent="0" algn="ctr" defTabSz="914309" rtl="0" eaLnBrk="1" fontAlgn="auto" latinLnBrk="0" hangingPunct="1">
                <a:lnSpc>
                  <a:spcPct val="100000"/>
                </a:lnSpc>
                <a:spcBef>
                  <a:spcPts val="0"/>
                </a:spcBef>
                <a:spcAft>
                  <a:spcPts val="0"/>
                </a:spcAft>
                <a:buClrTx/>
                <a:buSzTx/>
                <a:buFontTx/>
                <a:buNone/>
                <a:tabLst/>
                <a:defRPr/>
              </a:pPr>
              <a:endParaRPr kumimoji="0" lang="en-US" sz="1867" b="0" i="0" u="none" strike="noStrike" kern="0" cap="none" spc="0" normalizeH="0" baseline="0" noProof="0">
                <a:ln>
                  <a:noFill/>
                </a:ln>
                <a:solidFill>
                  <a:sysClr val="windowText" lastClr="000000"/>
                </a:solidFill>
                <a:effectLst/>
                <a:uLnTx/>
                <a:uFillTx/>
                <a:latin typeface="Ubuntu"/>
                <a:ea typeface="+mn-ea"/>
                <a:cs typeface="+mn-cs"/>
              </a:endParaRPr>
            </a:p>
          </p:txBody>
        </p:sp>
        <p:pic>
          <p:nvPicPr>
            <p:cNvPr id="46" name="Picture 45">
              <a:extLst>
                <a:ext uri="{FF2B5EF4-FFF2-40B4-BE49-F238E27FC236}">
                  <a16:creationId xmlns:a16="http://schemas.microsoft.com/office/drawing/2014/main" id="{E8A67BBB-5BAD-4352-ADE9-7D78BC53833B}"/>
                </a:ext>
              </a:extLst>
            </p:cNvPr>
            <p:cNvPicPr>
              <a:picLocks noChangeAspect="1"/>
            </p:cNvPicPr>
            <p:nvPr/>
          </p:nvPicPr>
          <p:blipFill>
            <a:blip r:embed="rId5"/>
            <a:stretch>
              <a:fillRect/>
            </a:stretch>
          </p:blipFill>
          <p:spPr>
            <a:xfrm>
              <a:off x="8249534" y="5373536"/>
              <a:ext cx="517085" cy="573642"/>
            </a:xfrm>
            <a:prstGeom prst="rect">
              <a:avLst/>
            </a:prstGeom>
          </p:spPr>
        </p:pic>
        <p:pic>
          <p:nvPicPr>
            <p:cNvPr id="47" name="Picture 46">
              <a:extLst>
                <a:ext uri="{FF2B5EF4-FFF2-40B4-BE49-F238E27FC236}">
                  <a16:creationId xmlns:a16="http://schemas.microsoft.com/office/drawing/2014/main" id="{478E111B-8F04-4349-87E8-1731F2685EFF}"/>
                </a:ext>
              </a:extLst>
            </p:cNvPr>
            <p:cNvPicPr>
              <a:picLocks noChangeAspect="1"/>
            </p:cNvPicPr>
            <p:nvPr/>
          </p:nvPicPr>
          <p:blipFill>
            <a:blip r:embed="rId6"/>
            <a:stretch>
              <a:fillRect/>
            </a:stretch>
          </p:blipFill>
          <p:spPr>
            <a:xfrm>
              <a:off x="6387134" y="5390708"/>
              <a:ext cx="420132" cy="557483"/>
            </a:xfrm>
            <a:prstGeom prst="rect">
              <a:avLst/>
            </a:prstGeom>
          </p:spPr>
        </p:pic>
        <p:sp>
          <p:nvSpPr>
            <p:cNvPr id="48" name="TextBox 47">
              <a:extLst>
                <a:ext uri="{FF2B5EF4-FFF2-40B4-BE49-F238E27FC236}">
                  <a16:creationId xmlns:a16="http://schemas.microsoft.com/office/drawing/2014/main" id="{8595B075-0577-49AE-95C4-A2DC2BC561C5}"/>
                </a:ext>
              </a:extLst>
            </p:cNvPr>
            <p:cNvSpPr txBox="1"/>
            <p:nvPr/>
          </p:nvSpPr>
          <p:spPr>
            <a:xfrm>
              <a:off x="5680763" y="5948191"/>
              <a:ext cx="1738143" cy="465019"/>
            </a:xfrm>
            <a:prstGeom prst="rect">
              <a:avLst/>
            </a:prstGeom>
            <a:noFill/>
          </p:spPr>
          <p:txBody>
            <a:bodyPr wrap="none" lIns="179259" tIns="143407" rIns="179259" bIns="143407" rtlCol="0">
              <a:spAutoFit/>
            </a:bodyPr>
            <a:lstStyle/>
            <a:p>
              <a:pPr marL="0" marR="0" lvl="0" indent="0" algn="l" defTabSz="914309" rtl="0" eaLnBrk="1" fontAlgn="auto" latinLnBrk="0" hangingPunct="1">
                <a:lnSpc>
                  <a:spcPct val="90000"/>
                </a:lnSpc>
                <a:spcBef>
                  <a:spcPts val="0"/>
                </a:spcBef>
                <a:spcAft>
                  <a:spcPts val="588"/>
                </a:spcAft>
                <a:buClrTx/>
                <a:buSzTx/>
                <a:buFontTx/>
                <a:buNone/>
                <a:tabLst/>
                <a:defRPr/>
              </a:pPr>
              <a:r>
                <a:rPr kumimoji="0" lang="en-US" sz="1200" b="0" i="0" u="none" strike="noStrike" kern="0" cap="none" spc="0" normalizeH="0" baseline="0" noProof="0">
                  <a:ln>
                    <a:noFill/>
                  </a:ln>
                  <a:gradFill>
                    <a:gsLst>
                      <a:gs pos="2917">
                        <a:prstClr val="black"/>
                      </a:gs>
                      <a:gs pos="30000">
                        <a:prstClr val="black"/>
                      </a:gs>
                    </a:gsLst>
                    <a:lin ang="5400000" scaled="0"/>
                  </a:gradFill>
                  <a:effectLst/>
                  <a:uLnTx/>
                  <a:uFillTx/>
                  <a:latin typeface="Ubuntu"/>
                  <a:ea typeface="+mn-ea"/>
                  <a:cs typeface="+mn-cs"/>
                </a:rPr>
                <a:t>Common Data Model</a:t>
              </a:r>
            </a:p>
          </p:txBody>
        </p:sp>
        <p:sp>
          <p:nvSpPr>
            <p:cNvPr id="49" name="TextBox 48">
              <a:extLst>
                <a:ext uri="{FF2B5EF4-FFF2-40B4-BE49-F238E27FC236}">
                  <a16:creationId xmlns:a16="http://schemas.microsoft.com/office/drawing/2014/main" id="{FD7E1999-E63F-41A2-8E15-2A50CF305F61}"/>
                </a:ext>
              </a:extLst>
            </p:cNvPr>
            <p:cNvSpPr txBox="1"/>
            <p:nvPr/>
          </p:nvSpPr>
          <p:spPr>
            <a:xfrm>
              <a:off x="7513637" y="5948192"/>
              <a:ext cx="2411919" cy="521538"/>
            </a:xfrm>
            <a:prstGeom prst="rect">
              <a:avLst/>
            </a:prstGeom>
            <a:noFill/>
          </p:spPr>
          <p:txBody>
            <a:bodyPr wrap="none" lIns="179259" tIns="143407" rIns="179259" bIns="143407" rtlCol="0">
              <a:spAutoFit/>
            </a:bodyPr>
            <a:lstStyle>
              <a:defPPr>
                <a:defRPr lang="en-US"/>
              </a:defPPr>
              <a:lvl1pPr>
                <a:lnSpc>
                  <a:spcPct val="90000"/>
                </a:lnSpc>
                <a:spcAft>
                  <a:spcPts val="600"/>
                </a:spcAft>
                <a:defRPr sz="1200">
                  <a:gradFill>
                    <a:gsLst>
                      <a:gs pos="2917">
                        <a:schemeClr val="tx1"/>
                      </a:gs>
                      <a:gs pos="30000">
                        <a:schemeClr val="tx1"/>
                      </a:gs>
                    </a:gsLst>
                    <a:lin ang="5400000" scaled="0"/>
                  </a:gradFill>
                </a:defRPr>
              </a:lvl1pPr>
            </a:lstStyle>
            <a:p>
              <a:pPr marL="0" marR="0" lvl="0" indent="0" algn="l" defTabSz="914309" rtl="0" eaLnBrk="1" fontAlgn="auto" latinLnBrk="0" hangingPunct="1">
                <a:lnSpc>
                  <a:spcPct val="90000"/>
                </a:lnSpc>
                <a:spcBef>
                  <a:spcPts val="0"/>
                </a:spcBef>
                <a:spcAft>
                  <a:spcPts val="800"/>
                </a:spcAft>
                <a:buClrTx/>
                <a:buSzTx/>
                <a:buFontTx/>
                <a:buNone/>
                <a:tabLst/>
                <a:defRPr/>
              </a:pPr>
              <a:r>
                <a:rPr kumimoji="0" lang="en-US" sz="1600" b="0" i="0" u="none" strike="noStrike" kern="0" cap="none" spc="0" normalizeH="0" baseline="0" noProof="0">
                  <a:ln>
                    <a:noFill/>
                  </a:ln>
                  <a:gradFill>
                    <a:gsLst>
                      <a:gs pos="2917">
                        <a:prstClr val="black"/>
                      </a:gs>
                      <a:gs pos="30000">
                        <a:prstClr val="black"/>
                      </a:gs>
                    </a:gsLst>
                    <a:lin ang="5400000" scaled="0"/>
                  </a:gradFill>
                  <a:effectLst/>
                  <a:uLnTx/>
                  <a:uFillTx/>
                  <a:latin typeface="Ubuntu"/>
                  <a:ea typeface="+mn-ea"/>
                  <a:cs typeface="+mn-cs"/>
                </a:rPr>
                <a:t>Connectors &amp; Gateways</a:t>
              </a:r>
            </a:p>
          </p:txBody>
        </p:sp>
        <p:sp>
          <p:nvSpPr>
            <p:cNvPr id="50" name="TextBox 49">
              <a:extLst>
                <a:ext uri="{FF2B5EF4-FFF2-40B4-BE49-F238E27FC236}">
                  <a16:creationId xmlns:a16="http://schemas.microsoft.com/office/drawing/2014/main" id="{60490452-6FB8-4368-A1C0-7818CFDEB7F9}"/>
                </a:ext>
              </a:extLst>
            </p:cNvPr>
            <p:cNvSpPr txBox="1"/>
            <p:nvPr/>
          </p:nvSpPr>
          <p:spPr>
            <a:xfrm>
              <a:off x="-657366" y="5402261"/>
              <a:ext cx="4742002" cy="763917"/>
            </a:xfrm>
            <a:prstGeom prst="rect">
              <a:avLst/>
            </a:prstGeom>
            <a:noFill/>
          </p:spPr>
          <p:txBody>
            <a:bodyPr wrap="square" rtlCol="0">
              <a:spAutoFit/>
            </a:bodyPr>
            <a:lstStyle>
              <a:defPPr>
                <a:defRPr lang="ko-KR"/>
              </a:defPPr>
              <a:lvl1pPr marR="0" lvl="0" indent="0" defTabSz="685800" fontAlgn="auto" latinLnBrk="0">
                <a:lnSpc>
                  <a:spcPct val="100000"/>
                </a:lnSpc>
                <a:spcBef>
                  <a:spcPts val="0"/>
                </a:spcBef>
                <a:spcAft>
                  <a:spcPts val="0"/>
                </a:spcAft>
                <a:buClrTx/>
                <a:buSzTx/>
                <a:buFontTx/>
                <a:buNone/>
                <a:tabLst/>
                <a:defRPr kumimoji="0" sz="1600" b="1" i="0" u="none" strike="noStrike" kern="0" cap="none" spc="0" normalizeH="0" baseline="0">
                  <a:ln>
                    <a:noFill/>
                  </a:ln>
                  <a:solidFill>
                    <a:sysClr val="windowText" lastClr="000000"/>
                  </a:solidFill>
                  <a:effectLst/>
                  <a:uLnTx/>
                  <a:uFillTx/>
                  <a:latin typeface="Segoe UI Semibold" panose="020B0702040204020203" pitchFamily="34" charset="0"/>
                  <a:cs typeface="Segoe UI Semibold" panose="020B0702040204020203" pitchFamily="34" charset="0"/>
                </a:defRPr>
              </a:lvl1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133" b="1" i="0" u="none" strike="noStrike" kern="0" cap="none" spc="0" normalizeH="0" baseline="0" noProof="0">
                  <a:ln>
                    <a:noFill/>
                  </a:ln>
                  <a:solidFill>
                    <a:sysClr val="windowText" lastClr="000000"/>
                  </a:solidFill>
                  <a:effectLst/>
                  <a:uLnTx/>
                  <a:uFillTx/>
                  <a:latin typeface="Segoe UI Semibold" panose="020B0702040204020203" pitchFamily="34" charset="0"/>
                  <a:ea typeface="+mn-ea"/>
                  <a:cs typeface="Segoe UI Semibold" panose="020B0702040204020203" pitchFamily="34" charset="0"/>
                </a:rPr>
                <a:t>Connect data across apps</a:t>
              </a:r>
              <a:br>
                <a:rPr kumimoji="0" lang="en-US" sz="2133" b="1" i="0" u="none" strike="noStrike" kern="0" cap="none" spc="0" normalizeH="0" baseline="0" noProof="0">
                  <a:ln>
                    <a:noFill/>
                  </a:ln>
                  <a:solidFill>
                    <a:sysClr val="windowText" lastClr="000000"/>
                  </a:solidFill>
                  <a:effectLst/>
                  <a:uLnTx/>
                  <a:uFillTx/>
                  <a:latin typeface="Segoe UI Semibold" panose="020B0702040204020203" pitchFamily="34" charset="0"/>
                  <a:ea typeface="+mn-ea"/>
                  <a:cs typeface="Segoe UI Semibold" panose="020B0702040204020203" pitchFamily="34" charset="0"/>
                </a:rPr>
              </a:br>
              <a:endParaRPr kumimoji="0" lang="en-US" sz="2133" b="1" i="0" u="none" strike="noStrike" kern="0" cap="none" spc="0" normalizeH="0" baseline="0" noProof="0">
                <a:ln>
                  <a:noFill/>
                </a:ln>
                <a:solidFill>
                  <a:sysClr val="windowText" lastClr="000000"/>
                </a:solidFill>
                <a:effectLst/>
                <a:uLnTx/>
                <a:uFillTx/>
                <a:latin typeface="Segoe UI Semibold" panose="020B0702040204020203" pitchFamily="34" charset="0"/>
                <a:ea typeface="+mn-ea"/>
                <a:cs typeface="Segoe UI Semibold" panose="020B0702040204020203" pitchFamily="34" charset="0"/>
              </a:endParaRPr>
            </a:p>
          </p:txBody>
        </p:sp>
      </p:grpSp>
      <p:grpSp>
        <p:nvGrpSpPr>
          <p:cNvPr id="51" name="Group 50">
            <a:extLst>
              <a:ext uri="{FF2B5EF4-FFF2-40B4-BE49-F238E27FC236}">
                <a16:creationId xmlns:a16="http://schemas.microsoft.com/office/drawing/2014/main" id="{3C615658-75A6-4935-9CD3-3CDFF9EEE5B5}"/>
              </a:ext>
            </a:extLst>
          </p:cNvPr>
          <p:cNvGrpSpPr/>
          <p:nvPr/>
        </p:nvGrpSpPr>
        <p:grpSpPr>
          <a:xfrm>
            <a:off x="361511" y="4136629"/>
            <a:ext cx="11469575" cy="1402413"/>
            <a:chOff x="339271" y="3117913"/>
            <a:chExt cx="8602181" cy="878764"/>
          </a:xfrm>
        </p:grpSpPr>
        <p:grpSp>
          <p:nvGrpSpPr>
            <p:cNvPr id="52" name="Group 51">
              <a:extLst>
                <a:ext uri="{FF2B5EF4-FFF2-40B4-BE49-F238E27FC236}">
                  <a16:creationId xmlns:a16="http://schemas.microsoft.com/office/drawing/2014/main" id="{34B8D0A3-4677-4481-8B81-39B7FD7A6D08}"/>
                </a:ext>
              </a:extLst>
            </p:cNvPr>
            <p:cNvGrpSpPr/>
            <p:nvPr/>
          </p:nvGrpSpPr>
          <p:grpSpPr>
            <a:xfrm>
              <a:off x="339271" y="3117913"/>
              <a:ext cx="8602181" cy="859484"/>
              <a:chOff x="-913366" y="3854525"/>
              <a:chExt cx="11701223" cy="1169123"/>
            </a:xfrm>
          </p:grpSpPr>
          <p:sp>
            <p:nvSpPr>
              <p:cNvPr id="56" name="Rectangle 55">
                <a:extLst>
                  <a:ext uri="{FF2B5EF4-FFF2-40B4-BE49-F238E27FC236}">
                    <a16:creationId xmlns:a16="http://schemas.microsoft.com/office/drawing/2014/main" id="{F9B82230-71D3-4CE6-B436-20A231F026E0}"/>
                  </a:ext>
                </a:extLst>
              </p:cNvPr>
              <p:cNvSpPr/>
              <p:nvPr/>
            </p:nvSpPr>
            <p:spPr>
              <a:xfrm>
                <a:off x="-913366" y="3854525"/>
                <a:ext cx="11701223" cy="1169123"/>
              </a:xfrm>
              <a:prstGeom prst="rect">
                <a:avLst/>
              </a:prstGeom>
              <a:solidFill>
                <a:sysClr val="window" lastClr="FFFFFF">
                  <a:lumMod val="95000"/>
                </a:sysClr>
              </a:solidFill>
              <a:ln w="12700" cap="flat" cmpd="sng" algn="ctr">
                <a:noFill/>
                <a:prstDash val="solid"/>
                <a:miter lim="800000"/>
              </a:ln>
              <a:effectLst/>
            </p:spPr>
            <p:txBody>
              <a:bodyPr rtlCol="0" anchor="ctr"/>
              <a:lstStyle/>
              <a:p>
                <a:pPr marL="0" marR="0" lvl="0" indent="0" algn="ctr" defTabSz="914309" rtl="0" eaLnBrk="1" fontAlgn="auto" latinLnBrk="0" hangingPunct="1">
                  <a:lnSpc>
                    <a:spcPct val="100000"/>
                  </a:lnSpc>
                  <a:spcBef>
                    <a:spcPts val="0"/>
                  </a:spcBef>
                  <a:spcAft>
                    <a:spcPts val="0"/>
                  </a:spcAft>
                  <a:buClrTx/>
                  <a:buSzTx/>
                  <a:buFontTx/>
                  <a:buNone/>
                  <a:tabLst/>
                  <a:defRPr/>
                </a:pPr>
                <a:endParaRPr kumimoji="0" lang="en-US" sz="1867" b="0" i="0" u="none" strike="noStrike" kern="0" cap="none" spc="0" normalizeH="0" baseline="0" noProof="0">
                  <a:ln>
                    <a:noFill/>
                  </a:ln>
                  <a:solidFill>
                    <a:sysClr val="windowText" lastClr="000000"/>
                  </a:solidFill>
                  <a:effectLst/>
                  <a:uLnTx/>
                  <a:uFillTx/>
                  <a:latin typeface="Ubuntu"/>
                  <a:ea typeface="+mn-ea"/>
                  <a:cs typeface="+mn-cs"/>
                </a:endParaRPr>
              </a:p>
            </p:txBody>
          </p:sp>
          <p:sp>
            <p:nvSpPr>
              <p:cNvPr id="57" name="TextBox 56">
                <a:extLst>
                  <a:ext uri="{FF2B5EF4-FFF2-40B4-BE49-F238E27FC236}">
                    <a16:creationId xmlns:a16="http://schemas.microsoft.com/office/drawing/2014/main" id="{B9620A11-BD0C-4512-9E05-A7223B8A3886}"/>
                  </a:ext>
                </a:extLst>
              </p:cNvPr>
              <p:cNvSpPr txBox="1"/>
              <p:nvPr/>
            </p:nvSpPr>
            <p:spPr>
              <a:xfrm>
                <a:off x="-735946" y="3998783"/>
                <a:ext cx="4742002" cy="763918"/>
              </a:xfrm>
              <a:prstGeom prst="rect">
                <a:avLst/>
              </a:prstGeom>
              <a:noFill/>
            </p:spPr>
            <p:txBody>
              <a:bodyPr wrap="square" rtlCol="0">
                <a:spAutoFit/>
              </a:bodyPr>
              <a:lstStyle>
                <a:defPPr>
                  <a:defRPr lang="ko-KR"/>
                </a:defPPr>
                <a:lvl1pPr marR="0" lvl="0" indent="0" defTabSz="685800" fontAlgn="auto" latinLnBrk="0">
                  <a:lnSpc>
                    <a:spcPct val="100000"/>
                  </a:lnSpc>
                  <a:spcBef>
                    <a:spcPts val="0"/>
                  </a:spcBef>
                  <a:spcAft>
                    <a:spcPts val="0"/>
                  </a:spcAft>
                  <a:buClrTx/>
                  <a:buSzTx/>
                  <a:buFontTx/>
                  <a:buNone/>
                  <a:tabLst/>
                  <a:defRPr kumimoji="0" sz="1600" b="1" i="0" u="none" strike="noStrike" kern="0" cap="none" spc="0" normalizeH="0" baseline="0">
                    <a:ln>
                      <a:noFill/>
                    </a:ln>
                    <a:solidFill>
                      <a:sysClr val="windowText" lastClr="000000"/>
                    </a:solidFill>
                    <a:effectLst/>
                    <a:uLnTx/>
                    <a:uFillTx/>
                    <a:latin typeface="Segoe UI Semibold" panose="020B0702040204020203" pitchFamily="34" charset="0"/>
                    <a:cs typeface="Segoe UI Semibold" panose="020B0702040204020203" pitchFamily="34" charset="0"/>
                  </a:defRPr>
                </a:lvl1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2133" b="1" i="0" u="none" strike="noStrike" kern="0" cap="none" spc="0" normalizeH="0" baseline="0" noProof="0">
                    <a:ln>
                      <a:noFill/>
                    </a:ln>
                    <a:solidFill>
                      <a:sysClr val="windowText" lastClr="000000"/>
                    </a:solidFill>
                    <a:effectLst/>
                    <a:uLnTx/>
                    <a:uFillTx/>
                    <a:latin typeface="Segoe UI Semibold" panose="020B0702040204020203" pitchFamily="34" charset="0"/>
                    <a:ea typeface="+mn-ea"/>
                    <a:cs typeface="Segoe UI Semibold" panose="020B0702040204020203" pitchFamily="34" charset="0"/>
                  </a:rPr>
                  <a:t>More efficient developers</a:t>
                </a:r>
                <a:br>
                  <a:rPr kumimoji="0" lang="en-US" sz="2133" b="1" i="0" u="none" strike="noStrike" kern="0" cap="none" spc="0" normalizeH="0" baseline="0" noProof="0">
                    <a:ln>
                      <a:noFill/>
                    </a:ln>
                    <a:solidFill>
                      <a:sysClr val="windowText" lastClr="000000"/>
                    </a:solidFill>
                    <a:effectLst/>
                    <a:uLnTx/>
                    <a:uFillTx/>
                    <a:latin typeface="Segoe UI Semibold" panose="020B0702040204020203" pitchFamily="34" charset="0"/>
                    <a:ea typeface="+mn-ea"/>
                    <a:cs typeface="Segoe UI Semibold" panose="020B0702040204020203" pitchFamily="34" charset="0"/>
                  </a:rPr>
                </a:br>
                <a:endParaRPr kumimoji="0" lang="en-US" sz="2133" b="1" i="0" u="none" strike="noStrike" kern="0" cap="none" spc="0" normalizeH="0" baseline="0" noProof="0">
                  <a:ln>
                    <a:noFill/>
                  </a:ln>
                  <a:solidFill>
                    <a:sysClr val="windowText" lastClr="000000"/>
                  </a:solidFill>
                  <a:effectLst/>
                  <a:uLnTx/>
                  <a:uFillTx/>
                  <a:latin typeface="Segoe UI Semibold" panose="020B0702040204020203" pitchFamily="34" charset="0"/>
                  <a:ea typeface="+mn-ea"/>
                  <a:cs typeface="Segoe UI Semibold" panose="020B0702040204020203" pitchFamily="34" charset="0"/>
                </a:endParaRPr>
              </a:p>
            </p:txBody>
          </p:sp>
        </p:grpSp>
        <p:sp>
          <p:nvSpPr>
            <p:cNvPr id="53" name="Rectangle 52">
              <a:extLst>
                <a:ext uri="{FF2B5EF4-FFF2-40B4-BE49-F238E27FC236}">
                  <a16:creationId xmlns:a16="http://schemas.microsoft.com/office/drawing/2014/main" id="{BA2F8F87-3BF1-40D2-B927-D017D0C5B9EC}"/>
                </a:ext>
              </a:extLst>
            </p:cNvPr>
            <p:cNvSpPr/>
            <p:nvPr/>
          </p:nvSpPr>
          <p:spPr>
            <a:xfrm>
              <a:off x="5969139" y="3149938"/>
              <a:ext cx="1313048" cy="821944"/>
            </a:xfrm>
            <a:prstGeom prst="rect">
              <a:avLst/>
            </a:prstGeom>
            <a:solidFill>
              <a:sysClr val="window" lastClr="FFFFFF">
                <a:lumMod val="95000"/>
              </a:sysClr>
            </a:solidFill>
            <a:ln w="12700" cap="flat" cmpd="sng" algn="ctr">
              <a:noFill/>
              <a:prstDash val="solid"/>
              <a:miter lim="800000"/>
            </a:ln>
            <a:effectLst/>
          </p:spPr>
          <p:txBody>
            <a:bodyPr rtlCol="0" anchor="ctr"/>
            <a:lstStyle/>
            <a:p>
              <a:pPr algn="just" defTabSz="914309">
                <a:spcAft>
                  <a:spcPts val="588"/>
                </a:spcAft>
              </a:pPr>
              <a:r>
                <a:rPr lang="en-US" sz="1600" kern="0" dirty="0">
                  <a:solidFill>
                    <a:srgbClr val="00B0F0"/>
                  </a:solidFill>
                  <a:latin typeface="Ubuntu"/>
                </a:rPr>
                <a:t>App Services</a:t>
              </a:r>
            </a:p>
            <a:p>
              <a:pPr algn="just" defTabSz="914309">
                <a:spcAft>
                  <a:spcPts val="588"/>
                </a:spcAft>
              </a:pPr>
              <a:r>
                <a:rPr lang="en-US" sz="1600" kern="0" dirty="0">
                  <a:solidFill>
                    <a:srgbClr val="00B0F0"/>
                  </a:solidFill>
                  <a:latin typeface="Ubuntu"/>
                </a:rPr>
                <a:t>Service Fabric</a:t>
              </a:r>
            </a:p>
            <a:p>
              <a:pPr algn="just" defTabSz="914309">
                <a:spcAft>
                  <a:spcPts val="588"/>
                </a:spcAft>
              </a:pPr>
              <a:r>
                <a:rPr lang="en-US" sz="1600" kern="0" dirty="0">
                  <a:solidFill>
                    <a:srgbClr val="00B0F0"/>
                  </a:solidFill>
                  <a:latin typeface="Ubuntu"/>
                </a:rPr>
                <a:t>Azure Functions</a:t>
              </a:r>
            </a:p>
            <a:p>
              <a:pPr algn="just" defTabSz="914309">
                <a:spcAft>
                  <a:spcPts val="588"/>
                </a:spcAft>
              </a:pPr>
              <a:r>
                <a:rPr lang="en-US" sz="1600" kern="0" dirty="0">
                  <a:solidFill>
                    <a:srgbClr val="00B0F0"/>
                  </a:solidFill>
                  <a:latin typeface="Ubuntu"/>
                </a:rPr>
                <a:t>…</a:t>
              </a:r>
            </a:p>
          </p:txBody>
        </p:sp>
        <p:sp>
          <p:nvSpPr>
            <p:cNvPr id="54" name="Rectangle 53">
              <a:extLst>
                <a:ext uri="{FF2B5EF4-FFF2-40B4-BE49-F238E27FC236}">
                  <a16:creationId xmlns:a16="http://schemas.microsoft.com/office/drawing/2014/main" id="{00388534-3580-4385-AA78-D7C6A06313DF}"/>
                </a:ext>
              </a:extLst>
            </p:cNvPr>
            <p:cNvSpPr/>
            <p:nvPr/>
          </p:nvSpPr>
          <p:spPr>
            <a:xfrm>
              <a:off x="7185667" y="3182376"/>
              <a:ext cx="1680109" cy="743749"/>
            </a:xfrm>
            <a:prstGeom prst="rect">
              <a:avLst/>
            </a:prstGeom>
            <a:solidFill>
              <a:sysClr val="window" lastClr="FFFFFF">
                <a:lumMod val="95000"/>
              </a:sysClr>
            </a:solidFill>
            <a:ln w="12700" cap="flat" cmpd="sng" algn="ctr">
              <a:noFill/>
              <a:prstDash val="solid"/>
              <a:miter lim="800000"/>
            </a:ln>
            <a:effectLst/>
          </p:spPr>
          <p:txBody>
            <a:bodyPr rtlCol="0" anchor="ctr"/>
            <a:lstStyle/>
            <a:p>
              <a:pPr marL="0" marR="0" lvl="0" indent="0" algn="just" defTabSz="914309" rtl="0" eaLnBrk="1" fontAlgn="auto" latinLnBrk="0" hangingPunct="1">
                <a:lnSpc>
                  <a:spcPct val="100000"/>
                </a:lnSpc>
                <a:spcBef>
                  <a:spcPts val="0"/>
                </a:spcBef>
                <a:spcAft>
                  <a:spcPts val="588"/>
                </a:spcAft>
                <a:buClrTx/>
                <a:buSzTx/>
                <a:buFontTx/>
                <a:buNone/>
                <a:tabLst/>
                <a:defRPr/>
              </a:pPr>
              <a:r>
                <a:rPr kumimoji="0" lang="en-US" sz="1600" b="0" i="0" u="none" strike="noStrike" kern="0" cap="none" spc="0" normalizeH="0" baseline="0" noProof="0" dirty="0">
                  <a:ln>
                    <a:noFill/>
                  </a:ln>
                  <a:solidFill>
                    <a:srgbClr val="00B0F0"/>
                  </a:solidFill>
                  <a:effectLst/>
                  <a:uLnTx/>
                  <a:uFillTx/>
                  <a:latin typeface="Ubuntu"/>
                  <a:ea typeface="+mn-ea"/>
                  <a:cs typeface="+mn-cs"/>
                </a:rPr>
                <a:t>Azure functions</a:t>
              </a:r>
            </a:p>
            <a:p>
              <a:pPr marL="0" marR="0" lvl="0" indent="0" algn="just" defTabSz="914309" rtl="0" eaLnBrk="1" fontAlgn="auto" latinLnBrk="0" hangingPunct="1">
                <a:lnSpc>
                  <a:spcPct val="100000"/>
                </a:lnSpc>
                <a:spcBef>
                  <a:spcPts val="0"/>
                </a:spcBef>
                <a:spcAft>
                  <a:spcPts val="588"/>
                </a:spcAft>
                <a:buClrTx/>
                <a:buSzTx/>
                <a:buFontTx/>
                <a:buNone/>
                <a:tabLst/>
                <a:defRPr/>
              </a:pPr>
              <a:r>
                <a:rPr kumimoji="0" lang="en-US" sz="1600" b="0" i="0" u="none" strike="noStrike" kern="0" cap="none" spc="0" normalizeH="0" baseline="0" noProof="0" dirty="0">
                  <a:ln>
                    <a:noFill/>
                  </a:ln>
                  <a:solidFill>
                    <a:srgbClr val="00B0F0"/>
                  </a:solidFill>
                  <a:effectLst/>
                  <a:uLnTx/>
                  <a:uFillTx/>
                  <a:latin typeface="Ubuntu"/>
                  <a:ea typeface="+mn-ea"/>
                  <a:cs typeface="+mn-cs"/>
                </a:rPr>
                <a:t>Graph </a:t>
              </a:r>
              <a:r>
                <a:rPr kumimoji="0" lang="en-US" sz="1600" b="0" i="0" u="none" strike="noStrike" kern="0" cap="none" spc="0" normalizeH="0" baseline="0" noProof="0" dirty="0" err="1">
                  <a:ln>
                    <a:noFill/>
                  </a:ln>
                  <a:solidFill>
                    <a:srgbClr val="00B0F0"/>
                  </a:solidFill>
                  <a:effectLst/>
                  <a:uLnTx/>
                  <a:uFillTx/>
                  <a:latin typeface="Ubuntu"/>
                  <a:ea typeface="+mn-ea"/>
                  <a:cs typeface="+mn-cs"/>
                </a:rPr>
                <a:t>api</a:t>
              </a:r>
              <a:endParaRPr kumimoji="0" lang="en-US" sz="1600" b="0" i="0" u="none" strike="noStrike" kern="0" cap="none" spc="0" normalizeH="0" baseline="0" noProof="0" dirty="0">
                <a:ln>
                  <a:noFill/>
                </a:ln>
                <a:solidFill>
                  <a:srgbClr val="00B0F0"/>
                </a:solidFill>
                <a:effectLst/>
                <a:uLnTx/>
                <a:uFillTx/>
                <a:latin typeface="Ubuntu"/>
                <a:ea typeface="+mn-ea"/>
                <a:cs typeface="+mn-cs"/>
              </a:endParaRPr>
            </a:p>
            <a:p>
              <a:pPr marL="0" marR="0" lvl="0" indent="0" algn="just" defTabSz="914309" rtl="0" eaLnBrk="1" fontAlgn="auto" latinLnBrk="0" hangingPunct="1">
                <a:lnSpc>
                  <a:spcPct val="100000"/>
                </a:lnSpc>
                <a:spcBef>
                  <a:spcPts val="0"/>
                </a:spcBef>
                <a:spcAft>
                  <a:spcPts val="588"/>
                </a:spcAft>
                <a:buClrTx/>
                <a:buSzTx/>
                <a:buFontTx/>
                <a:buNone/>
                <a:tabLst/>
                <a:defRPr/>
              </a:pPr>
              <a:r>
                <a:rPr lang="en-US" sz="1600" kern="0" dirty="0">
                  <a:solidFill>
                    <a:srgbClr val="00B0F0"/>
                  </a:solidFill>
                  <a:latin typeface="Ubuntu"/>
                </a:rPr>
                <a:t>SharePoint REST </a:t>
              </a:r>
              <a:r>
                <a:rPr lang="en-US" sz="1600" kern="0" dirty="0" err="1">
                  <a:solidFill>
                    <a:srgbClr val="00B0F0"/>
                  </a:solidFill>
                  <a:latin typeface="Ubuntu"/>
                </a:rPr>
                <a:t>api</a:t>
              </a:r>
              <a:endParaRPr kumimoji="0" lang="en-US" sz="1600" b="0" i="0" u="none" strike="noStrike" kern="0" cap="none" spc="0" normalizeH="0" baseline="0" noProof="0" dirty="0">
                <a:ln>
                  <a:noFill/>
                </a:ln>
                <a:solidFill>
                  <a:srgbClr val="00B0F0"/>
                </a:solidFill>
                <a:effectLst/>
                <a:uLnTx/>
                <a:uFillTx/>
                <a:latin typeface="Ubuntu"/>
                <a:ea typeface="+mn-ea"/>
                <a:cs typeface="+mn-cs"/>
              </a:endParaRPr>
            </a:p>
            <a:p>
              <a:pPr marL="0" marR="0" lvl="0" indent="0" algn="just" defTabSz="914309" rtl="0" eaLnBrk="1" fontAlgn="auto" latinLnBrk="0" hangingPunct="1">
                <a:lnSpc>
                  <a:spcPct val="100000"/>
                </a:lnSpc>
                <a:spcBef>
                  <a:spcPts val="0"/>
                </a:spcBef>
                <a:spcAft>
                  <a:spcPts val="588"/>
                </a:spcAft>
                <a:buClrTx/>
                <a:buSzTx/>
                <a:buFontTx/>
                <a:buNone/>
                <a:tabLst/>
                <a:defRPr/>
              </a:pPr>
              <a:r>
                <a:rPr kumimoji="0" lang="en-US" sz="1600" b="0" i="0" u="none" strike="noStrike" kern="0" cap="none" spc="0" normalizeH="0" baseline="0" noProof="0" dirty="0">
                  <a:ln>
                    <a:noFill/>
                  </a:ln>
                  <a:solidFill>
                    <a:srgbClr val="00B0F0"/>
                  </a:solidFill>
                  <a:effectLst/>
                  <a:uLnTx/>
                  <a:uFillTx/>
                  <a:latin typeface="Ubuntu"/>
                  <a:ea typeface="+mn-ea"/>
                  <a:cs typeface="+mn-cs"/>
                </a:rPr>
                <a:t>…</a:t>
              </a:r>
            </a:p>
          </p:txBody>
        </p:sp>
        <p:sp>
          <p:nvSpPr>
            <p:cNvPr id="55" name="Rectangle 54">
              <a:extLst>
                <a:ext uri="{FF2B5EF4-FFF2-40B4-BE49-F238E27FC236}">
                  <a16:creationId xmlns:a16="http://schemas.microsoft.com/office/drawing/2014/main" id="{9EA51AAC-750F-45E1-BA40-C8D36A966F6E}"/>
                </a:ext>
              </a:extLst>
            </p:cNvPr>
            <p:cNvSpPr/>
            <p:nvPr/>
          </p:nvSpPr>
          <p:spPr>
            <a:xfrm>
              <a:off x="4305857" y="3174733"/>
              <a:ext cx="1657650" cy="821944"/>
            </a:xfrm>
            <a:prstGeom prst="rect">
              <a:avLst/>
            </a:prstGeom>
            <a:solidFill>
              <a:sysClr val="window" lastClr="FFFFFF">
                <a:lumMod val="95000"/>
              </a:sysClr>
            </a:solidFill>
            <a:ln w="12700" cap="flat" cmpd="sng" algn="ctr">
              <a:noFill/>
              <a:prstDash val="solid"/>
              <a:miter lim="800000"/>
            </a:ln>
            <a:effectLst/>
          </p:spPr>
          <p:txBody>
            <a:bodyPr rtlCol="0" anchor="ctr"/>
            <a:lstStyle/>
            <a:p>
              <a:pPr algn="just" defTabSz="914309">
                <a:spcAft>
                  <a:spcPts val="588"/>
                </a:spcAft>
              </a:pPr>
              <a:r>
                <a:rPr lang="en-US" sz="1600" kern="0" dirty="0">
                  <a:solidFill>
                    <a:srgbClr val="00B0F0"/>
                  </a:solidFill>
                  <a:latin typeface="Ubuntu"/>
                </a:rPr>
                <a:t>SQL Server BI</a:t>
              </a:r>
            </a:p>
            <a:p>
              <a:pPr algn="just" defTabSz="914309">
                <a:spcAft>
                  <a:spcPts val="588"/>
                </a:spcAft>
              </a:pPr>
              <a:r>
                <a:rPr lang="en-US" sz="1600" kern="0" dirty="0">
                  <a:solidFill>
                    <a:srgbClr val="00B0F0"/>
                  </a:solidFill>
                  <a:latin typeface="Ubuntu"/>
                </a:rPr>
                <a:t>Data analytics</a:t>
              </a:r>
            </a:p>
            <a:p>
              <a:pPr algn="just" defTabSz="914309">
                <a:spcAft>
                  <a:spcPts val="588"/>
                </a:spcAft>
              </a:pPr>
              <a:r>
                <a:rPr lang="en-US" sz="1600" kern="0" dirty="0">
                  <a:solidFill>
                    <a:srgbClr val="00B0F0"/>
                  </a:solidFill>
                  <a:latin typeface="Ubuntu"/>
                </a:rPr>
                <a:t>Internet of Things (IoT)</a:t>
              </a:r>
            </a:p>
            <a:p>
              <a:pPr algn="just" defTabSz="914309">
                <a:spcAft>
                  <a:spcPts val="588"/>
                </a:spcAft>
              </a:pPr>
              <a:r>
                <a:rPr lang="en-US" sz="1600" kern="0" dirty="0">
                  <a:solidFill>
                    <a:srgbClr val="00B0F0"/>
                  </a:solidFill>
                  <a:latin typeface="Ubuntu"/>
                </a:rPr>
                <a:t>…</a:t>
              </a:r>
            </a:p>
          </p:txBody>
        </p:sp>
      </p:grpSp>
      <p:grpSp>
        <p:nvGrpSpPr>
          <p:cNvPr id="58" name="Group 57">
            <a:extLst>
              <a:ext uri="{FF2B5EF4-FFF2-40B4-BE49-F238E27FC236}">
                <a16:creationId xmlns:a16="http://schemas.microsoft.com/office/drawing/2014/main" id="{0ED908B7-F283-46B2-BBD3-E63AAD3EAEFE}"/>
              </a:ext>
            </a:extLst>
          </p:cNvPr>
          <p:cNvGrpSpPr/>
          <p:nvPr/>
        </p:nvGrpSpPr>
        <p:grpSpPr>
          <a:xfrm>
            <a:off x="361506" y="1569007"/>
            <a:ext cx="11468987" cy="1147261"/>
            <a:chOff x="339271" y="1194890"/>
            <a:chExt cx="8601740" cy="860446"/>
          </a:xfrm>
        </p:grpSpPr>
        <p:sp>
          <p:nvSpPr>
            <p:cNvPr id="59" name="Rectangle 58">
              <a:extLst>
                <a:ext uri="{FF2B5EF4-FFF2-40B4-BE49-F238E27FC236}">
                  <a16:creationId xmlns:a16="http://schemas.microsoft.com/office/drawing/2014/main" id="{F6CDE72F-AAC7-4F8A-87D0-CE8336B462D2}"/>
                </a:ext>
              </a:extLst>
            </p:cNvPr>
            <p:cNvSpPr/>
            <p:nvPr/>
          </p:nvSpPr>
          <p:spPr>
            <a:xfrm>
              <a:off x="339271" y="1194890"/>
              <a:ext cx="8601740" cy="860446"/>
            </a:xfrm>
            <a:prstGeom prst="rect">
              <a:avLst/>
            </a:prstGeom>
            <a:solidFill>
              <a:sysClr val="window" lastClr="FFFFFF">
                <a:lumMod val="95000"/>
              </a:sysClr>
            </a:solidFill>
            <a:ln w="12700" cap="flat" cmpd="sng" algn="ctr">
              <a:noFill/>
              <a:prstDash val="solid"/>
              <a:miter lim="800000"/>
            </a:ln>
            <a:effectLst/>
          </p:spPr>
          <p:txBody>
            <a:bodyPr rtlCol="0" anchor="ctr"/>
            <a:lstStyle/>
            <a:p>
              <a:pPr marL="0" marR="0" lvl="0" indent="0" algn="ctr" defTabSz="914309" rtl="0" eaLnBrk="1" fontAlgn="auto" latinLnBrk="0" hangingPunct="1">
                <a:lnSpc>
                  <a:spcPct val="100000"/>
                </a:lnSpc>
                <a:spcBef>
                  <a:spcPts val="0"/>
                </a:spcBef>
                <a:spcAft>
                  <a:spcPts val="0"/>
                </a:spcAft>
                <a:buClrTx/>
                <a:buSzTx/>
                <a:buFontTx/>
                <a:buNone/>
                <a:tabLst/>
                <a:defRPr/>
              </a:pPr>
              <a:endParaRPr kumimoji="0" lang="en-US" sz="1867" b="0" i="0" u="none" strike="noStrike" kern="0" cap="none" spc="0" normalizeH="0" baseline="0" noProof="0">
                <a:ln>
                  <a:noFill/>
                </a:ln>
                <a:solidFill>
                  <a:sysClr val="windowText" lastClr="000000"/>
                </a:solidFill>
                <a:effectLst/>
                <a:uLnTx/>
                <a:uFillTx/>
                <a:latin typeface="Ubuntu"/>
                <a:ea typeface="+mn-ea"/>
                <a:cs typeface="+mn-cs"/>
              </a:endParaRPr>
            </a:p>
          </p:txBody>
        </p:sp>
        <p:cxnSp>
          <p:nvCxnSpPr>
            <p:cNvPr id="60" name="Connector: Elbow 59">
              <a:extLst>
                <a:ext uri="{FF2B5EF4-FFF2-40B4-BE49-F238E27FC236}">
                  <a16:creationId xmlns:a16="http://schemas.microsoft.com/office/drawing/2014/main" id="{DFFF2127-AE17-4D24-9DF6-568393340118}"/>
                </a:ext>
              </a:extLst>
            </p:cNvPr>
            <p:cNvCxnSpPr>
              <a:stCxn id="62" idx="0"/>
              <a:endCxn id="64" idx="0"/>
            </p:cNvCxnSpPr>
            <p:nvPr/>
          </p:nvCxnSpPr>
          <p:spPr>
            <a:xfrm rot="5400000" flipH="1" flipV="1">
              <a:off x="6492153" y="459778"/>
              <a:ext cx="13921" cy="2893423"/>
            </a:xfrm>
            <a:prstGeom prst="bentConnector3">
              <a:avLst>
                <a:gd name="adj1" fmla="val 1331615"/>
              </a:avLst>
            </a:prstGeom>
            <a:noFill/>
            <a:ln w="19050" cap="flat" cmpd="sng" algn="ctr">
              <a:solidFill>
                <a:sysClr val="windowText" lastClr="000000"/>
              </a:solidFill>
              <a:prstDash val="solid"/>
              <a:miter lim="800000"/>
              <a:headEnd type="none"/>
              <a:tailEnd type="none"/>
            </a:ln>
            <a:effectLst/>
          </p:spPr>
        </p:cxnSp>
        <p:sp>
          <p:nvSpPr>
            <p:cNvPr id="61" name="TextBox 60">
              <a:extLst>
                <a:ext uri="{FF2B5EF4-FFF2-40B4-BE49-F238E27FC236}">
                  <a16:creationId xmlns:a16="http://schemas.microsoft.com/office/drawing/2014/main" id="{3D719BFC-A969-44CE-8C57-C835642B4FF7}"/>
                </a:ext>
              </a:extLst>
            </p:cNvPr>
            <p:cNvSpPr txBox="1"/>
            <p:nvPr/>
          </p:nvSpPr>
          <p:spPr>
            <a:xfrm>
              <a:off x="452122" y="1388833"/>
              <a:ext cx="3353098" cy="561596"/>
            </a:xfrm>
            <a:prstGeom prst="rect">
              <a:avLst/>
            </a:prstGeom>
            <a:noFill/>
          </p:spPr>
          <p:txBody>
            <a:bodyPr wrap="square" rtlCol="0">
              <a:spAutoFit/>
            </a:bodyPr>
            <a:lstStyle/>
            <a:p>
              <a:pPr marL="0" marR="0" lvl="0" indent="0" algn="l" defTabSz="914309" rtl="0" eaLnBrk="1" fontAlgn="auto" latinLnBrk="0" hangingPunct="1">
                <a:lnSpc>
                  <a:spcPct val="100000"/>
                </a:lnSpc>
                <a:spcBef>
                  <a:spcPts val="0"/>
                </a:spcBef>
                <a:spcAft>
                  <a:spcPts val="0"/>
                </a:spcAft>
                <a:buClrTx/>
                <a:buSzTx/>
                <a:buFontTx/>
                <a:buNone/>
                <a:tabLst/>
                <a:defRPr/>
              </a:pPr>
              <a:r>
                <a:rPr kumimoji="0" lang="en-US" sz="2133" b="1" i="0" u="none" strike="noStrike" kern="0" cap="none" spc="0" normalizeH="0" baseline="0" noProof="0">
                  <a:ln>
                    <a:noFill/>
                  </a:ln>
                  <a:solidFill>
                    <a:sysClr val="windowText" lastClr="000000"/>
                  </a:solidFill>
                  <a:effectLst/>
                  <a:uLnTx/>
                  <a:uFillTx/>
                  <a:latin typeface="Segoe UI Semibold" panose="020B0702040204020203" pitchFamily="34" charset="0"/>
                  <a:ea typeface="+mn-ea"/>
                  <a:cs typeface="Segoe UI Semibold" panose="020B0702040204020203" pitchFamily="34" charset="0"/>
                </a:rPr>
                <a:t>Build modern business app fast</a:t>
              </a:r>
              <a:br>
                <a:rPr kumimoji="0" lang="en-US" sz="2133" b="1" i="0" u="none" strike="noStrike" kern="0" cap="none" spc="0" normalizeH="0" baseline="0" noProof="0">
                  <a:ln>
                    <a:noFill/>
                  </a:ln>
                  <a:solidFill>
                    <a:sysClr val="windowText" lastClr="000000"/>
                  </a:solidFill>
                  <a:effectLst/>
                  <a:uLnTx/>
                  <a:uFillTx/>
                  <a:latin typeface="Ubuntu"/>
                  <a:ea typeface="+mn-ea"/>
                  <a:cs typeface="+mn-cs"/>
                </a:rPr>
              </a:br>
              <a:endParaRPr kumimoji="0" lang="en-US" sz="2133" b="0" i="0" u="none" strike="noStrike" kern="0" cap="none" spc="0" normalizeH="0" baseline="0" noProof="0">
                <a:ln>
                  <a:noFill/>
                </a:ln>
                <a:solidFill>
                  <a:sysClr val="windowText" lastClr="000000"/>
                </a:solidFill>
                <a:effectLst/>
                <a:uLnTx/>
                <a:uFillTx/>
                <a:latin typeface="Ubuntu"/>
                <a:ea typeface="+mn-ea"/>
                <a:cs typeface="+mn-cs"/>
              </a:endParaRPr>
            </a:p>
          </p:txBody>
        </p:sp>
        <p:sp>
          <p:nvSpPr>
            <p:cNvPr id="62" name="TextBox 61">
              <a:extLst>
                <a:ext uri="{FF2B5EF4-FFF2-40B4-BE49-F238E27FC236}">
                  <a16:creationId xmlns:a16="http://schemas.microsoft.com/office/drawing/2014/main" id="{B58F4922-1EF6-44B9-AC02-C8DE5BC75B04}"/>
                </a:ext>
              </a:extLst>
            </p:cNvPr>
            <p:cNvSpPr txBox="1"/>
            <p:nvPr/>
          </p:nvSpPr>
          <p:spPr>
            <a:xfrm>
              <a:off x="4682206" y="1913449"/>
              <a:ext cx="740392" cy="124649"/>
            </a:xfrm>
            <a:prstGeom prst="rect">
              <a:avLst/>
            </a:prstGeom>
            <a:noFill/>
          </p:spPr>
          <p:txBody>
            <a:bodyPr wrap="none" lIns="179259" tIns="0" rIns="179259" bIns="0" rtlCol="0">
              <a:spAutoFit/>
            </a:bodyPr>
            <a:lstStyle/>
            <a:p>
              <a:pPr marL="0" marR="0" lvl="0" indent="0" algn="l" defTabSz="914309" rtl="0" eaLnBrk="1" fontAlgn="auto" latinLnBrk="0" hangingPunct="1">
                <a:lnSpc>
                  <a:spcPct val="90000"/>
                </a:lnSpc>
                <a:spcBef>
                  <a:spcPts val="0"/>
                </a:spcBef>
                <a:spcAft>
                  <a:spcPts val="588"/>
                </a:spcAft>
                <a:buClrTx/>
                <a:buSzTx/>
                <a:buFontTx/>
                <a:buNone/>
                <a:tabLst/>
                <a:defRPr/>
              </a:pPr>
              <a:r>
                <a:rPr kumimoji="0" lang="en-US" sz="1200" b="0" i="0" u="none" strike="noStrike" kern="0" cap="none" spc="0" normalizeH="0" baseline="0" noProof="0">
                  <a:ln>
                    <a:noFill/>
                  </a:ln>
                  <a:gradFill>
                    <a:gsLst>
                      <a:gs pos="2917">
                        <a:prstClr val="black"/>
                      </a:gs>
                      <a:gs pos="30000">
                        <a:prstClr val="black"/>
                      </a:gs>
                    </a:gsLst>
                    <a:lin ang="5400000" scaled="0"/>
                  </a:gradFill>
                  <a:effectLst/>
                  <a:uLnTx/>
                  <a:uFillTx/>
                  <a:latin typeface="Ubuntu"/>
                  <a:ea typeface="+mn-ea"/>
                  <a:cs typeface="+mn-cs"/>
                </a:rPr>
                <a:t>MEASURE</a:t>
              </a:r>
            </a:p>
          </p:txBody>
        </p:sp>
        <p:sp>
          <p:nvSpPr>
            <p:cNvPr id="63" name="TextBox 62">
              <a:extLst>
                <a:ext uri="{FF2B5EF4-FFF2-40B4-BE49-F238E27FC236}">
                  <a16:creationId xmlns:a16="http://schemas.microsoft.com/office/drawing/2014/main" id="{8FCF25DE-C3D5-4C4C-8C95-75BDAFFEAD30}"/>
                </a:ext>
              </a:extLst>
            </p:cNvPr>
            <p:cNvSpPr txBox="1"/>
            <p:nvPr/>
          </p:nvSpPr>
          <p:spPr>
            <a:xfrm>
              <a:off x="6254878" y="1909599"/>
              <a:ext cx="456661" cy="124649"/>
            </a:xfrm>
            <a:prstGeom prst="rect">
              <a:avLst/>
            </a:prstGeom>
            <a:noFill/>
          </p:spPr>
          <p:txBody>
            <a:bodyPr wrap="none" lIns="179259" tIns="0" rIns="179259" bIns="0" rtlCol="0">
              <a:spAutoFit/>
            </a:bodyPr>
            <a:lstStyle/>
            <a:p>
              <a:pPr marL="0" marR="0" lvl="0" indent="0" algn="l" defTabSz="914309" rtl="0" eaLnBrk="1" fontAlgn="auto" latinLnBrk="0" hangingPunct="1">
                <a:lnSpc>
                  <a:spcPct val="90000"/>
                </a:lnSpc>
                <a:spcBef>
                  <a:spcPts val="0"/>
                </a:spcBef>
                <a:spcAft>
                  <a:spcPts val="588"/>
                </a:spcAft>
                <a:buClrTx/>
                <a:buSzTx/>
                <a:buFontTx/>
                <a:buNone/>
                <a:tabLst/>
                <a:defRPr/>
              </a:pPr>
              <a:r>
                <a:rPr kumimoji="0" lang="en-US" sz="1200" b="0" i="0" u="none" strike="noStrike" kern="0" cap="none" spc="0" normalizeH="0" baseline="0" noProof="0">
                  <a:ln>
                    <a:noFill/>
                  </a:ln>
                  <a:gradFill>
                    <a:gsLst>
                      <a:gs pos="2917">
                        <a:prstClr val="black"/>
                      </a:gs>
                      <a:gs pos="30000">
                        <a:prstClr val="black"/>
                      </a:gs>
                    </a:gsLst>
                    <a:lin ang="5400000" scaled="0"/>
                  </a:gradFill>
                  <a:effectLst/>
                  <a:uLnTx/>
                  <a:uFillTx/>
                  <a:latin typeface="Ubuntu"/>
                  <a:ea typeface="+mn-ea"/>
                  <a:cs typeface="+mn-cs"/>
                </a:rPr>
                <a:t>ACT</a:t>
              </a:r>
            </a:p>
          </p:txBody>
        </p:sp>
        <p:sp>
          <p:nvSpPr>
            <p:cNvPr id="64" name="TextBox 63">
              <a:extLst>
                <a:ext uri="{FF2B5EF4-FFF2-40B4-BE49-F238E27FC236}">
                  <a16:creationId xmlns:a16="http://schemas.microsoft.com/office/drawing/2014/main" id="{4F4EE494-24F5-478A-83C8-1A1E9B805174}"/>
                </a:ext>
              </a:extLst>
            </p:cNvPr>
            <p:cNvSpPr txBox="1"/>
            <p:nvPr/>
          </p:nvSpPr>
          <p:spPr>
            <a:xfrm>
              <a:off x="7532948" y="1899528"/>
              <a:ext cx="825753" cy="124649"/>
            </a:xfrm>
            <a:prstGeom prst="rect">
              <a:avLst/>
            </a:prstGeom>
            <a:noFill/>
          </p:spPr>
          <p:txBody>
            <a:bodyPr wrap="none" lIns="179259" tIns="0" rIns="179259" bIns="0" rtlCol="0">
              <a:spAutoFit/>
            </a:bodyPr>
            <a:lstStyle/>
            <a:p>
              <a:pPr marL="0" marR="0" lvl="0" indent="0" algn="l" defTabSz="914309" rtl="0" eaLnBrk="1" fontAlgn="auto" latinLnBrk="0" hangingPunct="1">
                <a:lnSpc>
                  <a:spcPct val="90000"/>
                </a:lnSpc>
                <a:spcBef>
                  <a:spcPts val="0"/>
                </a:spcBef>
                <a:spcAft>
                  <a:spcPts val="588"/>
                </a:spcAft>
                <a:buClrTx/>
                <a:buSzTx/>
                <a:buFontTx/>
                <a:buNone/>
                <a:tabLst/>
                <a:defRPr/>
              </a:pPr>
              <a:r>
                <a:rPr kumimoji="0" lang="en-US" sz="1200" b="0" i="0" u="none" strike="noStrike" kern="0" cap="none" spc="0" normalizeH="0" baseline="0" noProof="0">
                  <a:ln>
                    <a:noFill/>
                  </a:ln>
                  <a:gradFill>
                    <a:gsLst>
                      <a:gs pos="2917">
                        <a:prstClr val="black"/>
                      </a:gs>
                      <a:gs pos="30000">
                        <a:prstClr val="black"/>
                      </a:gs>
                    </a:gsLst>
                    <a:lin ang="5400000" scaled="0"/>
                  </a:gradFill>
                  <a:effectLst/>
                  <a:uLnTx/>
                  <a:uFillTx/>
                  <a:latin typeface="Ubuntu"/>
                  <a:ea typeface="+mn-ea"/>
                  <a:cs typeface="+mn-cs"/>
                </a:rPr>
                <a:t>AUTOMATE</a:t>
              </a:r>
            </a:p>
          </p:txBody>
        </p:sp>
        <p:cxnSp>
          <p:nvCxnSpPr>
            <p:cNvPr id="65" name="Straight Connector 64">
              <a:extLst>
                <a:ext uri="{FF2B5EF4-FFF2-40B4-BE49-F238E27FC236}">
                  <a16:creationId xmlns:a16="http://schemas.microsoft.com/office/drawing/2014/main" id="{DA5B36B2-D5B2-4120-924D-4D43428DF9F0}"/>
                </a:ext>
              </a:extLst>
            </p:cNvPr>
            <p:cNvCxnSpPr>
              <a:stCxn id="66" idx="2"/>
              <a:endCxn id="63" idx="0"/>
            </p:cNvCxnSpPr>
            <p:nvPr/>
          </p:nvCxnSpPr>
          <p:spPr>
            <a:xfrm>
              <a:off x="6477500" y="1688353"/>
              <a:ext cx="5709" cy="221246"/>
            </a:xfrm>
            <a:prstGeom prst="line">
              <a:avLst/>
            </a:prstGeom>
            <a:noFill/>
            <a:ln w="19050" cap="flat" cmpd="sng" algn="ctr">
              <a:solidFill>
                <a:sysClr val="windowText" lastClr="000000"/>
              </a:solidFill>
              <a:prstDash val="solid"/>
              <a:miter lim="800000"/>
              <a:headEnd type="none"/>
              <a:tailEnd type="none"/>
            </a:ln>
            <a:effectLst/>
          </p:spPr>
        </p:cxnSp>
        <p:pic>
          <p:nvPicPr>
            <p:cNvPr id="66" name="Picture 65">
              <a:extLst>
                <a:ext uri="{FF2B5EF4-FFF2-40B4-BE49-F238E27FC236}">
                  <a16:creationId xmlns:a16="http://schemas.microsoft.com/office/drawing/2014/main" id="{A84D3C76-7FF4-45EA-B6D2-0DED0C814B5D}"/>
                </a:ext>
              </a:extLst>
            </p:cNvPr>
            <p:cNvPicPr>
              <a:picLocks noChangeAspect="1"/>
            </p:cNvPicPr>
            <p:nvPr/>
          </p:nvPicPr>
          <p:blipFill rotWithShape="1">
            <a:blip r:embed="rId7"/>
            <a:srcRect b="85782"/>
            <a:stretch/>
          </p:blipFill>
          <p:spPr>
            <a:xfrm>
              <a:off x="5436096" y="1317029"/>
              <a:ext cx="2082806" cy="371324"/>
            </a:xfrm>
            <a:prstGeom prst="rect">
              <a:avLst/>
            </a:prstGeom>
          </p:spPr>
        </p:pic>
      </p:grpSp>
    </p:spTree>
    <p:extLst>
      <p:ext uri="{BB962C8B-B14F-4D97-AF65-F5344CB8AC3E}">
        <p14:creationId xmlns:p14="http://schemas.microsoft.com/office/powerpoint/2010/main" val="4047762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CD5A65-57A6-47EB-A061-F78F08720462}"/>
              </a:ext>
            </a:extLst>
          </p:cNvPr>
          <p:cNvSpPr>
            <a:spLocks noGrp="1"/>
          </p:cNvSpPr>
          <p:nvPr>
            <p:ph type="title"/>
          </p:nvPr>
        </p:nvSpPr>
        <p:spPr>
          <a:xfrm>
            <a:off x="435781" y="3376541"/>
            <a:ext cx="10515600" cy="839840"/>
          </a:xfrm>
        </p:spPr>
        <p:txBody>
          <a:bodyPr>
            <a:normAutofit fontScale="90000"/>
          </a:bodyPr>
          <a:lstStyle/>
          <a:p>
            <a:r>
              <a:rPr lang="en-US" dirty="0"/>
              <a:t>PowerApps &amp; Flow = buildings blocks for Microsoft ERP &amp; CRM Online (Dynamics 365)</a:t>
            </a:r>
          </a:p>
        </p:txBody>
      </p:sp>
      <p:pic>
        <p:nvPicPr>
          <p:cNvPr id="1026" name="Picture 2" descr="https://procsi.blob.core.windows.net/blog-images/spring-update-2018-update-bpf.png">
            <a:extLst>
              <a:ext uri="{FF2B5EF4-FFF2-40B4-BE49-F238E27FC236}">
                <a16:creationId xmlns:a16="http://schemas.microsoft.com/office/drawing/2014/main" id="{1557E6A0-D7FA-499B-8C3A-115944ED79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275" y="244688"/>
            <a:ext cx="10515599" cy="6368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070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A7BEC61-EC9C-48BD-82AB-FFC665F0D106}"/>
              </a:ext>
            </a:extLst>
          </p:cNvPr>
          <p:cNvSpPr/>
          <p:nvPr/>
        </p:nvSpPr>
        <p:spPr>
          <a:xfrm>
            <a:off x="2219749" y="3390681"/>
            <a:ext cx="4270550" cy="1858945"/>
          </a:xfrm>
          <a:prstGeom prst="rect">
            <a:avLst/>
          </a:prstGeom>
          <a:solidFill>
            <a:srgbClr val="4584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Agenda</a:t>
            </a:r>
          </a:p>
        </p:txBody>
      </p:sp>
      <p:sp>
        <p:nvSpPr>
          <p:cNvPr id="2" name="Rectangle 1"/>
          <p:cNvSpPr/>
          <p:nvPr/>
        </p:nvSpPr>
        <p:spPr>
          <a:xfrm>
            <a:off x="6628041" y="871115"/>
            <a:ext cx="4270550" cy="1858945"/>
          </a:xfrm>
          <a:prstGeom prst="rect">
            <a:avLst/>
          </a:prstGeom>
          <a:solidFill>
            <a:srgbClr val="F5C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4" name="Rectangle 3">
            <a:extLst>
              <a:ext uri="{FF2B5EF4-FFF2-40B4-BE49-F238E27FC236}">
                <a16:creationId xmlns:a16="http://schemas.microsoft.com/office/drawing/2014/main" id="{C71C824D-C208-499B-9ADC-A222EF5BDC2E}"/>
              </a:ext>
            </a:extLst>
          </p:cNvPr>
          <p:cNvSpPr/>
          <p:nvPr/>
        </p:nvSpPr>
        <p:spPr>
          <a:xfrm>
            <a:off x="5715144" y="1531736"/>
            <a:ext cx="4270550" cy="1858945"/>
          </a:xfrm>
          <a:prstGeom prst="rect">
            <a:avLst/>
          </a:prstGeom>
          <a:solidFill>
            <a:srgbClr val="A5D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6" name="Rectangle 5">
            <a:extLst>
              <a:ext uri="{FF2B5EF4-FFF2-40B4-BE49-F238E27FC236}">
                <a16:creationId xmlns:a16="http://schemas.microsoft.com/office/drawing/2014/main" id="{35D6AA4B-BE85-445A-BA3C-048BE9AAB634}"/>
              </a:ext>
            </a:extLst>
          </p:cNvPr>
          <p:cNvSpPr/>
          <p:nvPr/>
        </p:nvSpPr>
        <p:spPr>
          <a:xfrm>
            <a:off x="3270388" y="2852978"/>
            <a:ext cx="4270550" cy="1858945"/>
          </a:xfrm>
          <a:prstGeom prst="rect">
            <a:avLst/>
          </a:prstGeom>
          <a:solidFill>
            <a:srgbClr val="5BD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5" name="Rectangle 4">
            <a:extLst>
              <a:ext uri="{FF2B5EF4-FFF2-40B4-BE49-F238E27FC236}">
                <a16:creationId xmlns:a16="http://schemas.microsoft.com/office/drawing/2014/main" id="{587BA2C9-9CB8-476F-988F-E6BA51F477BE}"/>
              </a:ext>
            </a:extLst>
          </p:cNvPr>
          <p:cNvSpPr/>
          <p:nvPr/>
        </p:nvSpPr>
        <p:spPr>
          <a:xfrm>
            <a:off x="4492766" y="2192357"/>
            <a:ext cx="4270550" cy="18589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Creating Flow</a:t>
            </a:r>
          </a:p>
        </p:txBody>
      </p:sp>
    </p:spTree>
    <p:extLst>
      <p:ext uri="{BB962C8B-B14F-4D97-AF65-F5344CB8AC3E}">
        <p14:creationId xmlns:p14="http://schemas.microsoft.com/office/powerpoint/2010/main" val="1496140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Effect transition="in" filter="fade">
                                      <p:cBhvr>
                                        <p:cTn id="27" dur="500"/>
                                        <p:tgtEl>
                                          <p:spTgt spid="6"/>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Effect transition="in" filter="fade">
                                      <p:cBhvr>
                                        <p:cTn id="3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animBg="1"/>
      <p:bldP spid="4" grpId="0" animBg="1"/>
      <p:bldP spid="6"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1658A-97CB-4818-B302-1D27EE712D55}"/>
              </a:ext>
            </a:extLst>
          </p:cNvPr>
          <p:cNvSpPr>
            <a:spLocks noGrp="1"/>
          </p:cNvSpPr>
          <p:nvPr>
            <p:ph type="title"/>
          </p:nvPr>
        </p:nvSpPr>
        <p:spPr/>
        <p:txBody>
          <a:bodyPr/>
          <a:lstStyle/>
          <a:p>
            <a:r>
              <a:rPr lang="fr-BE" err="1"/>
              <a:t>Creating</a:t>
            </a:r>
            <a:r>
              <a:rPr lang="fr-BE"/>
              <a:t> and </a:t>
            </a:r>
            <a:r>
              <a:rPr lang="fr-BE" err="1"/>
              <a:t>managing</a:t>
            </a:r>
            <a:r>
              <a:rPr lang="fr-BE"/>
              <a:t> Flows</a:t>
            </a:r>
            <a:endParaRPr lang="en-US"/>
          </a:p>
        </p:txBody>
      </p:sp>
      <p:sp>
        <p:nvSpPr>
          <p:cNvPr id="3" name="Freeform: Shape 2">
            <a:extLst>
              <a:ext uri="{FF2B5EF4-FFF2-40B4-BE49-F238E27FC236}">
                <a16:creationId xmlns:a16="http://schemas.microsoft.com/office/drawing/2014/main" id="{8712707F-042B-47BC-B640-D09C13BD47E0}"/>
              </a:ext>
            </a:extLst>
          </p:cNvPr>
          <p:cNvSpPr/>
          <p:nvPr/>
        </p:nvSpPr>
        <p:spPr>
          <a:xfrm>
            <a:off x="679889" y="1604797"/>
            <a:ext cx="9505056" cy="731520"/>
          </a:xfrm>
          <a:custGeom>
            <a:avLst/>
            <a:gdLst>
              <a:gd name="connsiteX0" fmla="*/ 0 w 10515600"/>
              <a:gd name="connsiteY0" fmla="*/ 127923 h 767520"/>
              <a:gd name="connsiteX1" fmla="*/ 127923 w 10515600"/>
              <a:gd name="connsiteY1" fmla="*/ 0 h 767520"/>
              <a:gd name="connsiteX2" fmla="*/ 10387677 w 10515600"/>
              <a:gd name="connsiteY2" fmla="*/ 0 h 767520"/>
              <a:gd name="connsiteX3" fmla="*/ 10515600 w 10515600"/>
              <a:gd name="connsiteY3" fmla="*/ 127923 h 767520"/>
              <a:gd name="connsiteX4" fmla="*/ 10515600 w 10515600"/>
              <a:gd name="connsiteY4" fmla="*/ 639597 h 767520"/>
              <a:gd name="connsiteX5" fmla="*/ 10387677 w 10515600"/>
              <a:gd name="connsiteY5" fmla="*/ 767520 h 767520"/>
              <a:gd name="connsiteX6" fmla="*/ 127923 w 10515600"/>
              <a:gd name="connsiteY6" fmla="*/ 767520 h 767520"/>
              <a:gd name="connsiteX7" fmla="*/ 0 w 10515600"/>
              <a:gd name="connsiteY7" fmla="*/ 639597 h 767520"/>
              <a:gd name="connsiteX8" fmla="*/ 0 w 10515600"/>
              <a:gd name="connsiteY8" fmla="*/ 127923 h 76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7520">
                <a:moveTo>
                  <a:pt x="0" y="127923"/>
                </a:moveTo>
                <a:cubicBezTo>
                  <a:pt x="0" y="57273"/>
                  <a:pt x="57273" y="0"/>
                  <a:pt x="127923" y="0"/>
                </a:cubicBezTo>
                <a:lnTo>
                  <a:pt x="10387677" y="0"/>
                </a:lnTo>
                <a:cubicBezTo>
                  <a:pt x="10458327" y="0"/>
                  <a:pt x="10515600" y="57273"/>
                  <a:pt x="10515600" y="127923"/>
                </a:cubicBezTo>
                <a:lnTo>
                  <a:pt x="10515600" y="639597"/>
                </a:lnTo>
                <a:cubicBezTo>
                  <a:pt x="10515600" y="710247"/>
                  <a:pt x="10458327" y="767520"/>
                  <a:pt x="10387677" y="767520"/>
                </a:cubicBezTo>
                <a:lnTo>
                  <a:pt x="127923" y="767520"/>
                </a:lnTo>
                <a:cubicBezTo>
                  <a:pt x="57273" y="767520"/>
                  <a:pt x="0" y="710247"/>
                  <a:pt x="0" y="639597"/>
                </a:cubicBezTo>
                <a:lnTo>
                  <a:pt x="0" y="127923"/>
                </a:lnTo>
                <a:close/>
              </a:path>
            </a:pathLst>
          </a:custGeom>
          <a:solidFill>
            <a:srgbClr val="0072C5"/>
          </a:solidFill>
          <a:ln w="12700" cap="flat" cmpd="sng" algn="ctr">
            <a:solidFill>
              <a:prstClr val="white">
                <a:hueOff val="0"/>
                <a:satOff val="0"/>
                <a:lumOff val="0"/>
                <a:alphaOff val="0"/>
              </a:prstClr>
            </a:solidFill>
            <a:prstDash val="solid"/>
            <a:miter lim="800000"/>
          </a:ln>
          <a:effectLst/>
        </p:spPr>
        <p:txBody>
          <a:bodyPr spcFirstLastPara="0" vert="horz" wrap="square" lIns="146464" tIns="146464" rIns="146464" bIns="146464"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400" b="0" i="0" u="none" strike="noStrike" kern="0" cap="none" spc="0" normalizeH="0" baseline="0" noProof="0">
                <a:ln>
                  <a:noFill/>
                </a:ln>
                <a:solidFill>
                  <a:prstClr val="white"/>
                </a:solidFill>
                <a:effectLst/>
                <a:uLnTx/>
                <a:uFillTx/>
                <a:latin typeface="Ubuntu"/>
                <a:ea typeface="+mn-ea"/>
                <a:cs typeface="+mn-cs"/>
              </a:rPr>
              <a:t>Microsoft </a:t>
            </a:r>
            <a:r>
              <a:rPr kumimoji="0" lang="fr-BE" sz="2400" b="0" i="0" u="none" strike="noStrike" kern="0" cap="none" spc="0" normalizeH="0" baseline="0" noProof="0" err="1">
                <a:ln>
                  <a:noFill/>
                </a:ln>
                <a:solidFill>
                  <a:prstClr val="white"/>
                </a:solidFill>
                <a:effectLst/>
                <a:uLnTx/>
                <a:uFillTx/>
                <a:latin typeface="Ubuntu"/>
                <a:ea typeface="+mn-ea"/>
                <a:cs typeface="+mn-cs"/>
              </a:rPr>
              <a:t>Account</a:t>
            </a:r>
            <a:r>
              <a:rPr kumimoji="0" lang="fr-BE" sz="2400" b="0" i="0" u="none" strike="noStrike" kern="0" cap="none" spc="0" normalizeH="0" baseline="0" noProof="0">
                <a:ln>
                  <a:noFill/>
                </a:ln>
                <a:solidFill>
                  <a:prstClr val="white"/>
                </a:solidFill>
                <a:effectLst/>
                <a:uLnTx/>
                <a:uFillTx/>
                <a:latin typeface="Ubuntu"/>
                <a:ea typeface="+mn-ea"/>
                <a:cs typeface="+mn-cs"/>
              </a:rPr>
              <a:t> (free) or Office 365 or Dynamics 365 or Flow (paid) or </a:t>
            </a:r>
            <a:r>
              <a:rPr kumimoji="0" lang="fr-BE" sz="2400" b="0" i="0" u="none" strike="noStrike" kern="0" cap="none" spc="0" normalizeH="0" baseline="0" noProof="0" err="1">
                <a:ln>
                  <a:noFill/>
                </a:ln>
                <a:solidFill>
                  <a:prstClr val="white"/>
                </a:solidFill>
                <a:effectLst/>
                <a:uLnTx/>
                <a:uFillTx/>
                <a:latin typeface="Ubuntu"/>
                <a:ea typeface="+mn-ea"/>
                <a:cs typeface="+mn-cs"/>
              </a:rPr>
              <a:t>PowerApps</a:t>
            </a:r>
            <a:r>
              <a:rPr kumimoji="0" lang="fr-BE" sz="2400" b="0" i="0" u="none" strike="noStrike" kern="0" cap="none" spc="0" normalizeH="0" baseline="0" noProof="0">
                <a:ln>
                  <a:noFill/>
                </a:ln>
                <a:solidFill>
                  <a:prstClr val="white"/>
                </a:solidFill>
                <a:effectLst/>
                <a:uLnTx/>
                <a:uFillTx/>
                <a:latin typeface="Ubuntu"/>
                <a:ea typeface="+mn-ea"/>
                <a:cs typeface="+mn-cs"/>
              </a:rPr>
              <a:t> (or free new </a:t>
            </a:r>
            <a:r>
              <a:rPr kumimoji="0" lang="fr-BE" sz="2400" b="0" i="0" u="none" strike="noStrike" kern="0" cap="none" spc="0" normalizeH="0" baseline="0" noProof="0" err="1">
                <a:ln>
                  <a:noFill/>
                </a:ln>
                <a:solidFill>
                  <a:prstClr val="white"/>
                </a:solidFill>
                <a:effectLst/>
                <a:uLnTx/>
                <a:uFillTx/>
                <a:latin typeface="Ubuntu"/>
                <a:ea typeface="+mn-ea"/>
                <a:cs typeface="+mn-cs"/>
              </a:rPr>
              <a:t>PowerApps</a:t>
            </a:r>
            <a:r>
              <a:rPr kumimoji="0" lang="fr-BE" sz="2400" b="0" i="0" u="none" strike="noStrike" kern="0" cap="none" spc="0" normalizeH="0" baseline="0" noProof="0">
                <a:ln>
                  <a:noFill/>
                </a:ln>
                <a:solidFill>
                  <a:prstClr val="white"/>
                </a:solidFill>
                <a:effectLst/>
                <a:uLnTx/>
                <a:uFillTx/>
                <a:latin typeface="Ubuntu"/>
                <a:ea typeface="+mn-ea"/>
                <a:cs typeface="+mn-cs"/>
              </a:rPr>
              <a:t> Community Plan)</a:t>
            </a:r>
            <a:endParaRPr kumimoji="0" lang="en-US" sz="2400" b="0" i="0" u="none" strike="noStrike" kern="0" cap="none" spc="0" normalizeH="0" baseline="0" noProof="0">
              <a:ln>
                <a:noFill/>
              </a:ln>
              <a:solidFill>
                <a:prstClr val="white"/>
              </a:solidFill>
              <a:effectLst/>
              <a:uLnTx/>
              <a:uFillTx/>
              <a:latin typeface="Ubuntu"/>
              <a:ea typeface="+mn-ea"/>
              <a:cs typeface="+mn-cs"/>
            </a:endParaRPr>
          </a:p>
        </p:txBody>
      </p:sp>
      <p:sp>
        <p:nvSpPr>
          <p:cNvPr id="4" name="Freeform: Shape 3">
            <a:extLst>
              <a:ext uri="{FF2B5EF4-FFF2-40B4-BE49-F238E27FC236}">
                <a16:creationId xmlns:a16="http://schemas.microsoft.com/office/drawing/2014/main" id="{5CB585AF-AAD7-4A45-BBDE-36D67979DF5B}"/>
              </a:ext>
            </a:extLst>
          </p:cNvPr>
          <p:cNvSpPr/>
          <p:nvPr/>
        </p:nvSpPr>
        <p:spPr>
          <a:xfrm>
            <a:off x="679889" y="2511629"/>
            <a:ext cx="9505056" cy="731520"/>
          </a:xfrm>
          <a:custGeom>
            <a:avLst/>
            <a:gdLst>
              <a:gd name="connsiteX0" fmla="*/ 0 w 10515600"/>
              <a:gd name="connsiteY0" fmla="*/ 127923 h 767520"/>
              <a:gd name="connsiteX1" fmla="*/ 127923 w 10515600"/>
              <a:gd name="connsiteY1" fmla="*/ 0 h 767520"/>
              <a:gd name="connsiteX2" fmla="*/ 10387677 w 10515600"/>
              <a:gd name="connsiteY2" fmla="*/ 0 h 767520"/>
              <a:gd name="connsiteX3" fmla="*/ 10515600 w 10515600"/>
              <a:gd name="connsiteY3" fmla="*/ 127923 h 767520"/>
              <a:gd name="connsiteX4" fmla="*/ 10515600 w 10515600"/>
              <a:gd name="connsiteY4" fmla="*/ 639597 h 767520"/>
              <a:gd name="connsiteX5" fmla="*/ 10387677 w 10515600"/>
              <a:gd name="connsiteY5" fmla="*/ 767520 h 767520"/>
              <a:gd name="connsiteX6" fmla="*/ 127923 w 10515600"/>
              <a:gd name="connsiteY6" fmla="*/ 767520 h 767520"/>
              <a:gd name="connsiteX7" fmla="*/ 0 w 10515600"/>
              <a:gd name="connsiteY7" fmla="*/ 639597 h 767520"/>
              <a:gd name="connsiteX8" fmla="*/ 0 w 10515600"/>
              <a:gd name="connsiteY8" fmla="*/ 127923 h 76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7520">
                <a:moveTo>
                  <a:pt x="0" y="127923"/>
                </a:moveTo>
                <a:cubicBezTo>
                  <a:pt x="0" y="57273"/>
                  <a:pt x="57273" y="0"/>
                  <a:pt x="127923" y="0"/>
                </a:cubicBezTo>
                <a:lnTo>
                  <a:pt x="10387677" y="0"/>
                </a:lnTo>
                <a:cubicBezTo>
                  <a:pt x="10458327" y="0"/>
                  <a:pt x="10515600" y="57273"/>
                  <a:pt x="10515600" y="127923"/>
                </a:cubicBezTo>
                <a:lnTo>
                  <a:pt x="10515600" y="639597"/>
                </a:lnTo>
                <a:cubicBezTo>
                  <a:pt x="10515600" y="710247"/>
                  <a:pt x="10458327" y="767520"/>
                  <a:pt x="10387677" y="767520"/>
                </a:cubicBezTo>
                <a:lnTo>
                  <a:pt x="127923" y="767520"/>
                </a:lnTo>
                <a:cubicBezTo>
                  <a:pt x="57273" y="767520"/>
                  <a:pt x="0" y="710247"/>
                  <a:pt x="0" y="639597"/>
                </a:cubicBezTo>
                <a:lnTo>
                  <a:pt x="0" y="127923"/>
                </a:lnTo>
                <a:close/>
              </a:path>
            </a:pathLst>
          </a:custGeom>
          <a:solidFill>
            <a:schemeClr val="accent1"/>
          </a:solidFill>
          <a:ln w="12700" cap="flat" cmpd="sng" algn="ctr">
            <a:solidFill>
              <a:prstClr val="white">
                <a:hueOff val="0"/>
                <a:satOff val="0"/>
                <a:lumOff val="0"/>
                <a:alphaOff val="0"/>
              </a:prstClr>
            </a:solidFill>
            <a:prstDash val="solid"/>
            <a:miter lim="800000"/>
          </a:ln>
          <a:effectLst/>
        </p:spPr>
        <p:txBody>
          <a:bodyPr spcFirstLastPara="0" vert="horz" wrap="square" lIns="146464" tIns="146464" rIns="146464" bIns="146464"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667" b="0" i="0" u="none" strike="noStrike" kern="0" cap="none" spc="0" normalizeH="0" baseline="0" noProof="0">
                <a:ln>
                  <a:noFill/>
                </a:ln>
                <a:solidFill>
                  <a:prstClr val="white"/>
                </a:solidFill>
                <a:effectLst/>
                <a:uLnTx/>
                <a:uFillTx/>
                <a:latin typeface="Ubuntu"/>
                <a:ea typeface="+mn-ea"/>
                <a:cs typeface="+mn-cs"/>
              </a:rPr>
              <a:t>Flow.microsoft.com</a:t>
            </a:r>
            <a:endParaRPr kumimoji="0" lang="en-US" sz="2667" b="0" i="0" u="none" strike="noStrike" kern="0" cap="none" spc="0" normalizeH="0" baseline="0" noProof="0">
              <a:ln>
                <a:noFill/>
              </a:ln>
              <a:solidFill>
                <a:prstClr val="white"/>
              </a:solidFill>
              <a:effectLst/>
              <a:uLnTx/>
              <a:uFillTx/>
              <a:latin typeface="Ubuntu"/>
              <a:ea typeface="+mn-ea"/>
              <a:cs typeface="+mn-cs"/>
            </a:endParaRPr>
          </a:p>
        </p:txBody>
      </p:sp>
      <p:sp>
        <p:nvSpPr>
          <p:cNvPr id="5" name="Freeform: Shape 4">
            <a:extLst>
              <a:ext uri="{FF2B5EF4-FFF2-40B4-BE49-F238E27FC236}">
                <a16:creationId xmlns:a16="http://schemas.microsoft.com/office/drawing/2014/main" id="{B1109309-388C-4729-B82F-8EAFFC62DF2D}"/>
              </a:ext>
            </a:extLst>
          </p:cNvPr>
          <p:cNvSpPr/>
          <p:nvPr/>
        </p:nvSpPr>
        <p:spPr>
          <a:xfrm>
            <a:off x="679889" y="3395827"/>
            <a:ext cx="9505056" cy="731520"/>
          </a:xfrm>
          <a:custGeom>
            <a:avLst/>
            <a:gdLst>
              <a:gd name="connsiteX0" fmla="*/ 0 w 10515600"/>
              <a:gd name="connsiteY0" fmla="*/ 127923 h 767520"/>
              <a:gd name="connsiteX1" fmla="*/ 127923 w 10515600"/>
              <a:gd name="connsiteY1" fmla="*/ 0 h 767520"/>
              <a:gd name="connsiteX2" fmla="*/ 10387677 w 10515600"/>
              <a:gd name="connsiteY2" fmla="*/ 0 h 767520"/>
              <a:gd name="connsiteX3" fmla="*/ 10515600 w 10515600"/>
              <a:gd name="connsiteY3" fmla="*/ 127923 h 767520"/>
              <a:gd name="connsiteX4" fmla="*/ 10515600 w 10515600"/>
              <a:gd name="connsiteY4" fmla="*/ 639597 h 767520"/>
              <a:gd name="connsiteX5" fmla="*/ 10387677 w 10515600"/>
              <a:gd name="connsiteY5" fmla="*/ 767520 h 767520"/>
              <a:gd name="connsiteX6" fmla="*/ 127923 w 10515600"/>
              <a:gd name="connsiteY6" fmla="*/ 767520 h 767520"/>
              <a:gd name="connsiteX7" fmla="*/ 0 w 10515600"/>
              <a:gd name="connsiteY7" fmla="*/ 639597 h 767520"/>
              <a:gd name="connsiteX8" fmla="*/ 0 w 10515600"/>
              <a:gd name="connsiteY8" fmla="*/ 127923 h 76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7520">
                <a:moveTo>
                  <a:pt x="0" y="127923"/>
                </a:moveTo>
                <a:cubicBezTo>
                  <a:pt x="0" y="57273"/>
                  <a:pt x="57273" y="0"/>
                  <a:pt x="127923" y="0"/>
                </a:cubicBezTo>
                <a:lnTo>
                  <a:pt x="10387677" y="0"/>
                </a:lnTo>
                <a:cubicBezTo>
                  <a:pt x="10458327" y="0"/>
                  <a:pt x="10515600" y="57273"/>
                  <a:pt x="10515600" y="127923"/>
                </a:cubicBezTo>
                <a:lnTo>
                  <a:pt x="10515600" y="639597"/>
                </a:lnTo>
                <a:cubicBezTo>
                  <a:pt x="10515600" y="710247"/>
                  <a:pt x="10458327" y="767520"/>
                  <a:pt x="10387677" y="767520"/>
                </a:cubicBezTo>
                <a:lnTo>
                  <a:pt x="127923" y="767520"/>
                </a:lnTo>
                <a:cubicBezTo>
                  <a:pt x="57273" y="767520"/>
                  <a:pt x="0" y="710247"/>
                  <a:pt x="0" y="639597"/>
                </a:cubicBezTo>
                <a:lnTo>
                  <a:pt x="0" y="127923"/>
                </a:lnTo>
                <a:close/>
              </a:path>
            </a:pathLst>
          </a:custGeom>
          <a:solidFill>
            <a:schemeClr val="accent2"/>
          </a:solidFill>
          <a:ln w="12700" cap="flat" cmpd="sng" algn="ctr">
            <a:solidFill>
              <a:prstClr val="white">
                <a:hueOff val="0"/>
                <a:satOff val="0"/>
                <a:lumOff val="0"/>
                <a:alphaOff val="0"/>
              </a:prstClr>
            </a:solidFill>
            <a:prstDash val="solid"/>
            <a:miter lim="800000"/>
          </a:ln>
          <a:effectLst/>
        </p:spPr>
        <p:txBody>
          <a:bodyPr spcFirstLastPara="0" vert="horz" wrap="square" lIns="146464" tIns="146464" rIns="146464" bIns="146464"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667" b="0" i="0" u="none" strike="noStrike" kern="0" cap="none" spc="0" normalizeH="0" baseline="0" noProof="0">
                <a:ln>
                  <a:noFill/>
                </a:ln>
                <a:solidFill>
                  <a:prstClr val="white"/>
                </a:solidFill>
                <a:effectLst/>
                <a:uLnTx/>
                <a:uFillTx/>
                <a:latin typeface="Ubuntu"/>
                <a:ea typeface="+mn-ea"/>
                <a:cs typeface="+mn-cs"/>
              </a:rPr>
              <a:t>Powerapps.microsoft.com</a:t>
            </a:r>
            <a:endParaRPr kumimoji="0" lang="en-US" sz="2667" b="0" i="0" u="none" strike="noStrike" kern="0" cap="none" spc="0" normalizeH="0" baseline="0" noProof="0">
              <a:ln>
                <a:noFill/>
              </a:ln>
              <a:solidFill>
                <a:prstClr val="white"/>
              </a:solidFill>
              <a:effectLst/>
              <a:uLnTx/>
              <a:uFillTx/>
              <a:latin typeface="Ubuntu"/>
              <a:ea typeface="+mn-ea"/>
              <a:cs typeface="+mn-cs"/>
            </a:endParaRPr>
          </a:p>
        </p:txBody>
      </p:sp>
      <p:sp>
        <p:nvSpPr>
          <p:cNvPr id="6" name="Freeform: Shape 5">
            <a:extLst>
              <a:ext uri="{FF2B5EF4-FFF2-40B4-BE49-F238E27FC236}">
                <a16:creationId xmlns:a16="http://schemas.microsoft.com/office/drawing/2014/main" id="{2DB959AB-C71D-4623-92B6-5BEFA55F5829}"/>
              </a:ext>
            </a:extLst>
          </p:cNvPr>
          <p:cNvSpPr/>
          <p:nvPr/>
        </p:nvSpPr>
        <p:spPr>
          <a:xfrm>
            <a:off x="679889" y="4280024"/>
            <a:ext cx="9505056" cy="731520"/>
          </a:xfrm>
          <a:custGeom>
            <a:avLst/>
            <a:gdLst>
              <a:gd name="connsiteX0" fmla="*/ 0 w 10515600"/>
              <a:gd name="connsiteY0" fmla="*/ 127923 h 767520"/>
              <a:gd name="connsiteX1" fmla="*/ 127923 w 10515600"/>
              <a:gd name="connsiteY1" fmla="*/ 0 h 767520"/>
              <a:gd name="connsiteX2" fmla="*/ 10387677 w 10515600"/>
              <a:gd name="connsiteY2" fmla="*/ 0 h 767520"/>
              <a:gd name="connsiteX3" fmla="*/ 10515600 w 10515600"/>
              <a:gd name="connsiteY3" fmla="*/ 127923 h 767520"/>
              <a:gd name="connsiteX4" fmla="*/ 10515600 w 10515600"/>
              <a:gd name="connsiteY4" fmla="*/ 639597 h 767520"/>
              <a:gd name="connsiteX5" fmla="*/ 10387677 w 10515600"/>
              <a:gd name="connsiteY5" fmla="*/ 767520 h 767520"/>
              <a:gd name="connsiteX6" fmla="*/ 127923 w 10515600"/>
              <a:gd name="connsiteY6" fmla="*/ 767520 h 767520"/>
              <a:gd name="connsiteX7" fmla="*/ 0 w 10515600"/>
              <a:gd name="connsiteY7" fmla="*/ 639597 h 767520"/>
              <a:gd name="connsiteX8" fmla="*/ 0 w 10515600"/>
              <a:gd name="connsiteY8" fmla="*/ 127923 h 76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7520">
                <a:moveTo>
                  <a:pt x="0" y="127923"/>
                </a:moveTo>
                <a:cubicBezTo>
                  <a:pt x="0" y="57273"/>
                  <a:pt x="57273" y="0"/>
                  <a:pt x="127923" y="0"/>
                </a:cubicBezTo>
                <a:lnTo>
                  <a:pt x="10387677" y="0"/>
                </a:lnTo>
                <a:cubicBezTo>
                  <a:pt x="10458327" y="0"/>
                  <a:pt x="10515600" y="57273"/>
                  <a:pt x="10515600" y="127923"/>
                </a:cubicBezTo>
                <a:lnTo>
                  <a:pt x="10515600" y="639597"/>
                </a:lnTo>
                <a:cubicBezTo>
                  <a:pt x="10515600" y="710247"/>
                  <a:pt x="10458327" y="767520"/>
                  <a:pt x="10387677" y="767520"/>
                </a:cubicBezTo>
                <a:lnTo>
                  <a:pt x="127923" y="767520"/>
                </a:lnTo>
                <a:cubicBezTo>
                  <a:pt x="57273" y="767520"/>
                  <a:pt x="0" y="710247"/>
                  <a:pt x="0" y="639597"/>
                </a:cubicBezTo>
                <a:lnTo>
                  <a:pt x="0" y="127923"/>
                </a:lnTo>
                <a:close/>
              </a:path>
            </a:pathLst>
          </a:custGeom>
          <a:solidFill>
            <a:schemeClr val="accent3"/>
          </a:solidFill>
          <a:ln w="12700" cap="flat" cmpd="sng" algn="ctr">
            <a:solidFill>
              <a:prstClr val="white">
                <a:hueOff val="0"/>
                <a:satOff val="0"/>
                <a:lumOff val="0"/>
                <a:alphaOff val="0"/>
              </a:prstClr>
            </a:solidFill>
            <a:prstDash val="solid"/>
            <a:miter lim="800000"/>
          </a:ln>
          <a:effectLst/>
        </p:spPr>
        <p:txBody>
          <a:bodyPr spcFirstLastPara="0" vert="horz" wrap="square" lIns="146464" tIns="146464" rIns="146464" bIns="146464"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667" b="0" i="0" u="none" strike="noStrike" kern="0" cap="none" spc="0" normalizeH="0" baseline="0" noProof="0">
                <a:ln>
                  <a:noFill/>
                </a:ln>
                <a:solidFill>
                  <a:prstClr val="white"/>
                </a:solidFill>
                <a:effectLst/>
                <a:uLnTx/>
                <a:uFillTx/>
                <a:latin typeface="Ubuntu"/>
                <a:ea typeface="+mn-ea"/>
                <a:cs typeface="+mn-cs"/>
              </a:rPr>
              <a:t>A modern SharePoint Online </a:t>
            </a:r>
            <a:r>
              <a:rPr kumimoji="0" lang="fr-BE" sz="2667" b="0" i="0" u="none" strike="noStrike" kern="0" cap="none" spc="0" normalizeH="0" baseline="0" noProof="0" err="1">
                <a:ln>
                  <a:noFill/>
                </a:ln>
                <a:solidFill>
                  <a:prstClr val="white"/>
                </a:solidFill>
                <a:effectLst/>
                <a:uLnTx/>
                <a:uFillTx/>
                <a:latin typeface="Ubuntu"/>
                <a:ea typeface="+mn-ea"/>
                <a:cs typeface="+mn-cs"/>
              </a:rPr>
              <a:t>list</a:t>
            </a:r>
            <a:r>
              <a:rPr kumimoji="0" lang="fr-BE" sz="2667" b="0" i="0" u="none" strike="noStrike" kern="0" cap="none" spc="0" normalizeH="0" baseline="0" noProof="0">
                <a:ln>
                  <a:noFill/>
                </a:ln>
                <a:solidFill>
                  <a:prstClr val="white"/>
                </a:solidFill>
                <a:effectLst/>
                <a:uLnTx/>
                <a:uFillTx/>
                <a:latin typeface="Ubuntu"/>
                <a:ea typeface="+mn-ea"/>
                <a:cs typeface="+mn-cs"/>
              </a:rPr>
              <a:t> / document </a:t>
            </a:r>
            <a:r>
              <a:rPr kumimoji="0" lang="fr-BE" sz="2667" b="0" i="0" u="none" strike="noStrike" kern="0" cap="none" spc="0" normalizeH="0" baseline="0" noProof="0" err="1">
                <a:ln>
                  <a:noFill/>
                </a:ln>
                <a:solidFill>
                  <a:prstClr val="white"/>
                </a:solidFill>
                <a:effectLst/>
                <a:uLnTx/>
                <a:uFillTx/>
                <a:latin typeface="Ubuntu"/>
                <a:ea typeface="+mn-ea"/>
                <a:cs typeface="+mn-cs"/>
              </a:rPr>
              <a:t>library</a:t>
            </a:r>
            <a:endParaRPr kumimoji="0" lang="en-US" sz="2667" b="0" i="0" u="none" strike="noStrike" kern="0" cap="none" spc="0" normalizeH="0" baseline="0" noProof="0">
              <a:ln>
                <a:noFill/>
              </a:ln>
              <a:solidFill>
                <a:prstClr val="white"/>
              </a:solidFill>
              <a:effectLst/>
              <a:uLnTx/>
              <a:uFillTx/>
              <a:latin typeface="Ubuntu"/>
              <a:ea typeface="+mn-ea"/>
              <a:cs typeface="+mn-cs"/>
            </a:endParaRPr>
          </a:p>
        </p:txBody>
      </p:sp>
      <p:sp>
        <p:nvSpPr>
          <p:cNvPr id="7" name="Freeform: Shape 6">
            <a:extLst>
              <a:ext uri="{FF2B5EF4-FFF2-40B4-BE49-F238E27FC236}">
                <a16:creationId xmlns:a16="http://schemas.microsoft.com/office/drawing/2014/main" id="{5C69687F-DD2F-416C-A497-130F3A45BC0A}"/>
              </a:ext>
            </a:extLst>
          </p:cNvPr>
          <p:cNvSpPr/>
          <p:nvPr/>
        </p:nvSpPr>
        <p:spPr>
          <a:xfrm>
            <a:off x="679889" y="5253203"/>
            <a:ext cx="9505056" cy="731520"/>
          </a:xfrm>
          <a:custGeom>
            <a:avLst/>
            <a:gdLst>
              <a:gd name="connsiteX0" fmla="*/ 0 w 10515600"/>
              <a:gd name="connsiteY0" fmla="*/ 127923 h 767520"/>
              <a:gd name="connsiteX1" fmla="*/ 127923 w 10515600"/>
              <a:gd name="connsiteY1" fmla="*/ 0 h 767520"/>
              <a:gd name="connsiteX2" fmla="*/ 10387677 w 10515600"/>
              <a:gd name="connsiteY2" fmla="*/ 0 h 767520"/>
              <a:gd name="connsiteX3" fmla="*/ 10515600 w 10515600"/>
              <a:gd name="connsiteY3" fmla="*/ 127923 h 767520"/>
              <a:gd name="connsiteX4" fmla="*/ 10515600 w 10515600"/>
              <a:gd name="connsiteY4" fmla="*/ 639597 h 767520"/>
              <a:gd name="connsiteX5" fmla="*/ 10387677 w 10515600"/>
              <a:gd name="connsiteY5" fmla="*/ 767520 h 767520"/>
              <a:gd name="connsiteX6" fmla="*/ 127923 w 10515600"/>
              <a:gd name="connsiteY6" fmla="*/ 767520 h 767520"/>
              <a:gd name="connsiteX7" fmla="*/ 0 w 10515600"/>
              <a:gd name="connsiteY7" fmla="*/ 639597 h 767520"/>
              <a:gd name="connsiteX8" fmla="*/ 0 w 10515600"/>
              <a:gd name="connsiteY8" fmla="*/ 127923 h 76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7520">
                <a:moveTo>
                  <a:pt x="0" y="127923"/>
                </a:moveTo>
                <a:cubicBezTo>
                  <a:pt x="0" y="57273"/>
                  <a:pt x="57273" y="0"/>
                  <a:pt x="127923" y="0"/>
                </a:cubicBezTo>
                <a:lnTo>
                  <a:pt x="10387677" y="0"/>
                </a:lnTo>
                <a:cubicBezTo>
                  <a:pt x="10458327" y="0"/>
                  <a:pt x="10515600" y="57273"/>
                  <a:pt x="10515600" y="127923"/>
                </a:cubicBezTo>
                <a:lnTo>
                  <a:pt x="10515600" y="639597"/>
                </a:lnTo>
                <a:cubicBezTo>
                  <a:pt x="10515600" y="710247"/>
                  <a:pt x="10458327" y="767520"/>
                  <a:pt x="10387677" y="767520"/>
                </a:cubicBezTo>
                <a:lnTo>
                  <a:pt x="127923" y="767520"/>
                </a:lnTo>
                <a:cubicBezTo>
                  <a:pt x="57273" y="767520"/>
                  <a:pt x="0" y="710247"/>
                  <a:pt x="0" y="639597"/>
                </a:cubicBezTo>
                <a:lnTo>
                  <a:pt x="0" y="127923"/>
                </a:lnTo>
                <a:close/>
              </a:path>
            </a:pathLst>
          </a:custGeom>
          <a:solidFill>
            <a:srgbClr val="0072C5"/>
          </a:solidFill>
          <a:ln w="12700" cap="flat" cmpd="sng" algn="ctr">
            <a:solidFill>
              <a:prstClr val="white">
                <a:hueOff val="0"/>
                <a:satOff val="0"/>
                <a:lumOff val="0"/>
                <a:alphaOff val="0"/>
              </a:prstClr>
            </a:solidFill>
            <a:prstDash val="solid"/>
            <a:miter lim="800000"/>
          </a:ln>
          <a:effectLst/>
        </p:spPr>
        <p:txBody>
          <a:bodyPr spcFirstLastPara="0" vert="horz" wrap="square" lIns="146464" tIns="146464" rIns="146464" bIns="146464"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667" b="0" i="0" u="none" strike="noStrike" kern="0" cap="none" spc="0" normalizeH="0" baseline="0" noProof="0">
                <a:ln>
                  <a:noFill/>
                </a:ln>
                <a:solidFill>
                  <a:prstClr val="white"/>
                </a:solidFill>
                <a:effectLst/>
                <a:uLnTx/>
                <a:uFillTx/>
                <a:latin typeface="Ubuntu"/>
                <a:ea typeface="+mn-ea"/>
                <a:cs typeface="+mn-cs"/>
              </a:rPr>
              <a:t>Mobile app (iOS-Android-Windows Mobile)</a:t>
            </a:r>
            <a:endParaRPr kumimoji="0" lang="en-US" sz="2667" b="0" i="0" u="none" strike="noStrike" kern="0" cap="none" spc="0" normalizeH="0" baseline="0" noProof="0">
              <a:ln>
                <a:noFill/>
              </a:ln>
              <a:solidFill>
                <a:prstClr val="white"/>
              </a:solidFill>
              <a:effectLst/>
              <a:uLnTx/>
              <a:uFillTx/>
              <a:latin typeface="Ubuntu"/>
              <a:ea typeface="+mn-ea"/>
              <a:cs typeface="+mn-cs"/>
            </a:endParaRPr>
          </a:p>
        </p:txBody>
      </p:sp>
      <p:pic>
        <p:nvPicPr>
          <p:cNvPr id="1026" name="Picture 2" descr="Image result for flow button on mobile">
            <a:extLst>
              <a:ext uri="{FF2B5EF4-FFF2-40B4-BE49-F238E27FC236}">
                <a16:creationId xmlns:a16="http://schemas.microsoft.com/office/drawing/2014/main" id="{EA9CCB07-3628-4C25-A5D0-40C0D0AF29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1622" y="0"/>
            <a:ext cx="33528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1834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C0E44-EF98-4E4E-9374-69968E71B1AF}"/>
              </a:ext>
            </a:extLst>
          </p:cNvPr>
          <p:cNvSpPr>
            <a:spLocks noGrp="1"/>
          </p:cNvSpPr>
          <p:nvPr>
            <p:ph type="title"/>
          </p:nvPr>
        </p:nvSpPr>
        <p:spPr/>
        <p:txBody>
          <a:bodyPr/>
          <a:lstStyle/>
          <a:p>
            <a:r>
              <a:rPr lang="en-US"/>
              <a:t>Flow templates</a:t>
            </a:r>
          </a:p>
        </p:txBody>
      </p:sp>
      <p:pic>
        <p:nvPicPr>
          <p:cNvPr id="3" name="Picture 2">
            <a:extLst>
              <a:ext uri="{FF2B5EF4-FFF2-40B4-BE49-F238E27FC236}">
                <a16:creationId xmlns:a16="http://schemas.microsoft.com/office/drawing/2014/main" id="{77839402-D51D-49DB-83BE-84166FE5C41D}"/>
              </a:ext>
            </a:extLst>
          </p:cNvPr>
          <p:cNvPicPr>
            <a:picLocks noChangeAspect="1"/>
          </p:cNvPicPr>
          <p:nvPr/>
        </p:nvPicPr>
        <p:blipFill>
          <a:blip r:embed="rId2"/>
          <a:stretch>
            <a:fillRect/>
          </a:stretch>
        </p:blipFill>
        <p:spPr>
          <a:xfrm>
            <a:off x="522575" y="1437028"/>
            <a:ext cx="11146849" cy="5657187"/>
          </a:xfrm>
          <a:prstGeom prst="rect">
            <a:avLst/>
          </a:prstGeom>
        </p:spPr>
      </p:pic>
    </p:spTree>
    <p:extLst>
      <p:ext uri="{BB962C8B-B14F-4D97-AF65-F5344CB8AC3E}">
        <p14:creationId xmlns:p14="http://schemas.microsoft.com/office/powerpoint/2010/main" val="3453875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635F28-E33B-4890-9BAC-25DECD081DBB}"/>
              </a:ext>
            </a:extLst>
          </p:cNvPr>
          <p:cNvSpPr>
            <a:spLocks noGrp="1"/>
          </p:cNvSpPr>
          <p:nvPr>
            <p:ph type="title"/>
          </p:nvPr>
        </p:nvSpPr>
        <p:spPr/>
        <p:txBody>
          <a:bodyPr/>
          <a:lstStyle/>
          <a:p>
            <a:endParaRPr lang="en-US"/>
          </a:p>
        </p:txBody>
      </p:sp>
      <p:sp>
        <p:nvSpPr>
          <p:cNvPr id="4" name="Text Placeholder 3">
            <a:extLst>
              <a:ext uri="{FF2B5EF4-FFF2-40B4-BE49-F238E27FC236}">
                <a16:creationId xmlns:a16="http://schemas.microsoft.com/office/drawing/2014/main" id="{4624C3B4-869C-4F0C-BEF4-81EEFF273995}"/>
              </a:ext>
            </a:extLst>
          </p:cNvPr>
          <p:cNvSpPr>
            <a:spLocks noGrp="1"/>
          </p:cNvSpPr>
          <p:nvPr>
            <p:ph type="body" sz="quarter" idx="13"/>
          </p:nvPr>
        </p:nvSpPr>
        <p:spPr/>
        <p:txBody>
          <a:bodyPr/>
          <a:lstStyle/>
          <a:p>
            <a:endParaRPr lang="en-US"/>
          </a:p>
        </p:txBody>
      </p:sp>
      <p:pic>
        <p:nvPicPr>
          <p:cNvPr id="5" name="Picture 4">
            <a:extLst>
              <a:ext uri="{FF2B5EF4-FFF2-40B4-BE49-F238E27FC236}">
                <a16:creationId xmlns:a16="http://schemas.microsoft.com/office/drawing/2014/main" id="{E29A74F6-6A3E-41A4-8DC8-ACDD3E271EF3}"/>
              </a:ext>
            </a:extLst>
          </p:cNvPr>
          <p:cNvPicPr>
            <a:picLocks noChangeAspect="1"/>
          </p:cNvPicPr>
          <p:nvPr/>
        </p:nvPicPr>
        <p:blipFill>
          <a:blip r:embed="rId2"/>
          <a:stretch>
            <a:fillRect/>
          </a:stretch>
        </p:blipFill>
        <p:spPr>
          <a:xfrm>
            <a:off x="1338262" y="23812"/>
            <a:ext cx="9515475" cy="6810375"/>
          </a:xfrm>
          <a:prstGeom prst="rect">
            <a:avLst/>
          </a:prstGeom>
        </p:spPr>
      </p:pic>
    </p:spTree>
    <p:extLst>
      <p:ext uri="{BB962C8B-B14F-4D97-AF65-F5344CB8AC3E}">
        <p14:creationId xmlns:p14="http://schemas.microsoft.com/office/powerpoint/2010/main" val="31729194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892840" y="1761457"/>
            <a:ext cx="6970295" cy="4351338"/>
          </a:xfrm>
        </p:spPr>
        <p:txBody>
          <a:bodyPr>
            <a:normAutofit/>
          </a:bodyPr>
          <a:lstStyle/>
          <a:p>
            <a:pPr marL="0" indent="0" algn="r">
              <a:buNone/>
            </a:pPr>
            <a:r>
              <a:rPr lang="fr-BE" sz="21333" err="1">
                <a:solidFill>
                  <a:srgbClr val="0072C5"/>
                </a:solidFill>
              </a:rPr>
              <a:t>demo</a:t>
            </a:r>
            <a:endParaRPr lang="en-US" sz="21333">
              <a:solidFill>
                <a:srgbClr val="0072C5"/>
              </a:solidFill>
            </a:endParaRPr>
          </a:p>
        </p:txBody>
      </p:sp>
      <p:sp>
        <p:nvSpPr>
          <p:cNvPr id="4" name="Title 1"/>
          <p:cNvSpPr txBox="1">
            <a:spLocks/>
          </p:cNvSpPr>
          <p:nvPr/>
        </p:nvSpPr>
        <p:spPr>
          <a:xfrm>
            <a:off x="4751851" y="4773151"/>
            <a:ext cx="12348500" cy="1816100"/>
          </a:xfrm>
          <a:prstGeom prst="rect">
            <a:avLst/>
          </a:prstGeom>
        </p:spPr>
        <p:txBody>
          <a:bodyPr vert="horz" lIns="121912" tIns="60956" rIns="121912" bIns="60956" rtlCol="0" anchor="t">
            <a:normAutofit/>
          </a:bodyPr>
          <a:lstStyle>
            <a:lvl1pPr algn="l" defTabSz="914400" rtl="0" eaLnBrk="1" latinLnBrk="0" hangingPunct="1">
              <a:lnSpc>
                <a:spcPct val="90000"/>
              </a:lnSpc>
              <a:spcBef>
                <a:spcPct val="0"/>
              </a:spcBef>
              <a:buNone/>
              <a:defRPr sz="4800" b="0" kern="1200" cap="all">
                <a:solidFill>
                  <a:schemeClr val="tx1">
                    <a:lumMod val="75000"/>
                    <a:lumOff val="25000"/>
                  </a:schemeClr>
                </a:solidFill>
                <a:latin typeface="+mj-lt"/>
                <a:ea typeface="+mj-ea"/>
                <a:cs typeface="Segoe UI Light" panose="020B0502040204020203" pitchFamily="34" charset="0"/>
              </a:defRPr>
            </a:lvl1pPr>
          </a:lstStyle>
          <a:p>
            <a:pPr marL="0" marR="0" lvl="0" indent="0" algn="l" defTabSz="1219080" rtl="0" eaLnBrk="1" fontAlgn="auto" latinLnBrk="0" hangingPunct="1">
              <a:lnSpc>
                <a:spcPct val="90000"/>
              </a:lnSpc>
              <a:spcBef>
                <a:spcPct val="0"/>
              </a:spcBef>
              <a:spcAft>
                <a:spcPts val="0"/>
              </a:spcAft>
              <a:buClrTx/>
              <a:buSzTx/>
              <a:buFontTx/>
              <a:buNone/>
              <a:tabLst/>
              <a:defRPr/>
            </a:pPr>
            <a:r>
              <a:rPr kumimoji="0" lang="en-US" sz="6400" b="0" i="0" u="none" strike="noStrike" kern="1200" cap="all" spc="0" normalizeH="0" baseline="0" noProof="0">
                <a:ln>
                  <a:noFill/>
                </a:ln>
                <a:solidFill>
                  <a:prstClr val="black"/>
                </a:solidFill>
                <a:effectLst/>
                <a:uLnTx/>
                <a:uFillTx/>
                <a:latin typeface="Calibri Light" panose="020F0302020204030204"/>
                <a:ea typeface="+mj-ea"/>
                <a:cs typeface="Segoe UI Light" panose="020B0502040204020203" pitchFamily="34" charset="0"/>
              </a:rPr>
              <a:t>Expense report</a:t>
            </a:r>
          </a:p>
        </p:txBody>
      </p:sp>
    </p:spTree>
    <p:extLst>
      <p:ext uri="{BB962C8B-B14F-4D97-AF65-F5344CB8AC3E}">
        <p14:creationId xmlns:p14="http://schemas.microsoft.com/office/powerpoint/2010/main" val="39825355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C309A-12D5-466D-83FB-3E62001BFFC9}"/>
              </a:ext>
            </a:extLst>
          </p:cNvPr>
          <p:cNvSpPr>
            <a:spLocks noGrp="1"/>
          </p:cNvSpPr>
          <p:nvPr>
            <p:ph type="title"/>
          </p:nvPr>
        </p:nvSpPr>
        <p:spPr/>
        <p:txBody>
          <a:bodyPr/>
          <a:lstStyle/>
          <a:p>
            <a:r>
              <a:rPr lang="en-US"/>
              <a:t>Approval escalation in Flow</a:t>
            </a:r>
          </a:p>
        </p:txBody>
      </p:sp>
      <p:sp>
        <p:nvSpPr>
          <p:cNvPr id="3" name="Rectangle 2">
            <a:extLst>
              <a:ext uri="{FF2B5EF4-FFF2-40B4-BE49-F238E27FC236}">
                <a16:creationId xmlns:a16="http://schemas.microsoft.com/office/drawing/2014/main" id="{71D061EF-4272-443E-843A-CD8433ACB72F}"/>
              </a:ext>
            </a:extLst>
          </p:cNvPr>
          <p:cNvSpPr/>
          <p:nvPr/>
        </p:nvSpPr>
        <p:spPr bwMode="auto">
          <a:xfrm>
            <a:off x="1661824" y="1547813"/>
            <a:ext cx="1961015" cy="547103"/>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000"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New incident</a:t>
            </a:r>
          </a:p>
        </p:txBody>
      </p:sp>
      <p:sp>
        <p:nvSpPr>
          <p:cNvPr id="4" name="Rectangle 3">
            <a:extLst>
              <a:ext uri="{FF2B5EF4-FFF2-40B4-BE49-F238E27FC236}">
                <a16:creationId xmlns:a16="http://schemas.microsoft.com/office/drawing/2014/main" id="{9168A2EE-F25C-4254-B049-635B8A057CBD}"/>
              </a:ext>
            </a:extLst>
          </p:cNvPr>
          <p:cNvSpPr/>
          <p:nvPr/>
        </p:nvSpPr>
        <p:spPr bwMode="auto">
          <a:xfrm>
            <a:off x="3489551" y="3822484"/>
            <a:ext cx="2355717" cy="547103"/>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000"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Notify employee </a:t>
            </a:r>
          </a:p>
        </p:txBody>
      </p:sp>
      <p:sp>
        <p:nvSpPr>
          <p:cNvPr id="5" name="Diamond 4">
            <a:extLst>
              <a:ext uri="{FF2B5EF4-FFF2-40B4-BE49-F238E27FC236}">
                <a16:creationId xmlns:a16="http://schemas.microsoft.com/office/drawing/2014/main" id="{EB11B545-5F00-48F6-9DC0-B7D10EC6CA1F}"/>
              </a:ext>
            </a:extLst>
          </p:cNvPr>
          <p:cNvSpPr/>
          <p:nvPr/>
        </p:nvSpPr>
        <p:spPr bwMode="auto">
          <a:xfrm>
            <a:off x="2119019" y="2660703"/>
            <a:ext cx="1097267" cy="1005829"/>
          </a:xfrm>
          <a:prstGeom prst="diamond">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 name="TextBox 5">
            <a:extLst>
              <a:ext uri="{FF2B5EF4-FFF2-40B4-BE49-F238E27FC236}">
                <a16:creationId xmlns:a16="http://schemas.microsoft.com/office/drawing/2014/main" id="{613BF8FA-5C9B-4CC9-877F-768369D431D8}"/>
              </a:ext>
            </a:extLst>
          </p:cNvPr>
          <p:cNvSpPr txBox="1"/>
          <p:nvPr/>
        </p:nvSpPr>
        <p:spPr>
          <a:xfrm rot="19009254">
            <a:off x="2200929" y="2769849"/>
            <a:ext cx="1106965" cy="7048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353535"/>
                </a:solidFill>
                <a:effectLst/>
                <a:uLnTx/>
                <a:uFillTx/>
                <a:latin typeface="Segoe UI Semilight"/>
                <a:ea typeface="+mn-ea"/>
                <a:cs typeface="+mn-cs"/>
              </a:rPr>
              <a:t>Manager</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353535"/>
                </a:solidFill>
                <a:effectLst/>
                <a:uLnTx/>
                <a:uFillTx/>
                <a:latin typeface="Segoe UI Semilight"/>
                <a:ea typeface="+mn-ea"/>
                <a:cs typeface="+mn-cs"/>
              </a:rPr>
              <a:t>approval</a:t>
            </a:r>
          </a:p>
        </p:txBody>
      </p:sp>
      <p:cxnSp>
        <p:nvCxnSpPr>
          <p:cNvPr id="7" name="Straight Arrow Connector 6">
            <a:extLst>
              <a:ext uri="{FF2B5EF4-FFF2-40B4-BE49-F238E27FC236}">
                <a16:creationId xmlns:a16="http://schemas.microsoft.com/office/drawing/2014/main" id="{263530E2-8CE7-423F-B312-16AFE4673B2E}"/>
              </a:ext>
            </a:extLst>
          </p:cNvPr>
          <p:cNvCxnSpPr>
            <a:cxnSpLocks/>
            <a:stCxn id="3" idx="2"/>
          </p:cNvCxnSpPr>
          <p:nvPr/>
        </p:nvCxnSpPr>
        <p:spPr>
          <a:xfrm>
            <a:off x="2642332" y="2094916"/>
            <a:ext cx="0" cy="521773"/>
          </a:xfrm>
          <a:prstGeom prst="straightConnector1">
            <a:avLst/>
          </a:prstGeom>
          <a:noFill/>
          <a:ln w="6350" cap="flat" cmpd="sng" algn="ctr">
            <a:solidFill>
              <a:sysClr val="windowText" lastClr="000000"/>
            </a:solidFill>
            <a:prstDash val="solid"/>
            <a:miter lim="800000"/>
            <a:headEnd type="none"/>
            <a:tailEnd type="triangle"/>
          </a:ln>
          <a:effectLst/>
        </p:spPr>
      </p:cxnSp>
      <p:cxnSp>
        <p:nvCxnSpPr>
          <p:cNvPr id="8" name="Straight Connector 23">
            <a:extLst>
              <a:ext uri="{FF2B5EF4-FFF2-40B4-BE49-F238E27FC236}">
                <a16:creationId xmlns:a16="http://schemas.microsoft.com/office/drawing/2014/main" id="{E1236E4B-7AF1-4222-9BA5-9E85085A80DC}"/>
              </a:ext>
            </a:extLst>
          </p:cNvPr>
          <p:cNvCxnSpPr>
            <a:cxnSpLocks/>
            <a:endCxn id="4" idx="1"/>
          </p:cNvCxnSpPr>
          <p:nvPr/>
        </p:nvCxnSpPr>
        <p:spPr>
          <a:xfrm>
            <a:off x="2667653" y="3666532"/>
            <a:ext cx="821898" cy="429504"/>
          </a:xfrm>
          <a:prstGeom prst="bentConnector3">
            <a:avLst>
              <a:gd name="adj1" fmla="val 50000"/>
            </a:avLst>
          </a:prstGeom>
          <a:noFill/>
          <a:ln w="28575" cap="flat" cmpd="sng" algn="ctr">
            <a:solidFill>
              <a:srgbClr val="107C10"/>
            </a:solidFill>
            <a:prstDash val="solid"/>
            <a:headEnd type="none"/>
            <a:tailEnd type="triangle"/>
          </a:ln>
          <a:effectLst/>
        </p:spPr>
      </p:cxnSp>
      <p:cxnSp>
        <p:nvCxnSpPr>
          <p:cNvPr id="9" name="Connector: Elbow 8">
            <a:extLst>
              <a:ext uri="{FF2B5EF4-FFF2-40B4-BE49-F238E27FC236}">
                <a16:creationId xmlns:a16="http://schemas.microsoft.com/office/drawing/2014/main" id="{904E0289-37A9-4624-8932-E6AB3B950A92}"/>
              </a:ext>
            </a:extLst>
          </p:cNvPr>
          <p:cNvCxnSpPr>
            <a:cxnSpLocks/>
            <a:endCxn id="4" idx="0"/>
          </p:cNvCxnSpPr>
          <p:nvPr/>
        </p:nvCxnSpPr>
        <p:spPr>
          <a:xfrm>
            <a:off x="3202156" y="3163613"/>
            <a:ext cx="1465254" cy="658871"/>
          </a:xfrm>
          <a:prstGeom prst="bentConnector2">
            <a:avLst/>
          </a:prstGeom>
          <a:noFill/>
          <a:ln w="28575" cap="flat" cmpd="sng" algn="ctr">
            <a:solidFill>
              <a:srgbClr val="D83B01"/>
            </a:solidFill>
            <a:prstDash val="solid"/>
            <a:headEnd type="none"/>
            <a:tailEnd type="triangle"/>
          </a:ln>
          <a:effectLst/>
        </p:spPr>
      </p:cxnSp>
      <p:cxnSp>
        <p:nvCxnSpPr>
          <p:cNvPr id="10" name="Straight Connector 9">
            <a:extLst>
              <a:ext uri="{FF2B5EF4-FFF2-40B4-BE49-F238E27FC236}">
                <a16:creationId xmlns:a16="http://schemas.microsoft.com/office/drawing/2014/main" id="{D807AB7E-1A05-4FA8-987C-84C497AEB14B}"/>
              </a:ext>
            </a:extLst>
          </p:cNvPr>
          <p:cNvCxnSpPr/>
          <p:nvPr/>
        </p:nvCxnSpPr>
        <p:spPr>
          <a:xfrm flipH="1">
            <a:off x="1113190" y="3163613"/>
            <a:ext cx="1005829" cy="0"/>
          </a:xfrm>
          <a:prstGeom prst="line">
            <a:avLst/>
          </a:prstGeom>
          <a:noFill/>
          <a:ln w="6350" cap="flat" cmpd="sng" algn="ctr">
            <a:solidFill>
              <a:sysClr val="windowText" lastClr="000000"/>
            </a:solidFill>
            <a:prstDash val="solid"/>
            <a:miter lim="800000"/>
            <a:headEnd type="none"/>
            <a:tailEnd type="none"/>
          </a:ln>
          <a:effectLst/>
        </p:spPr>
      </p:cxnSp>
      <p:cxnSp>
        <p:nvCxnSpPr>
          <p:cNvPr id="11" name="Straight Connector 10">
            <a:extLst>
              <a:ext uri="{FF2B5EF4-FFF2-40B4-BE49-F238E27FC236}">
                <a16:creationId xmlns:a16="http://schemas.microsoft.com/office/drawing/2014/main" id="{B82C5CF2-59A7-4DEF-84D4-174161C3685B}"/>
              </a:ext>
            </a:extLst>
          </p:cNvPr>
          <p:cNvCxnSpPr>
            <a:cxnSpLocks/>
          </p:cNvCxnSpPr>
          <p:nvPr/>
        </p:nvCxnSpPr>
        <p:spPr>
          <a:xfrm>
            <a:off x="1113190" y="3163613"/>
            <a:ext cx="0" cy="1691626"/>
          </a:xfrm>
          <a:prstGeom prst="line">
            <a:avLst/>
          </a:prstGeom>
          <a:noFill/>
          <a:ln w="6350" cap="flat" cmpd="sng" algn="ctr">
            <a:solidFill>
              <a:sysClr val="windowText" lastClr="000000"/>
            </a:solidFill>
            <a:prstDash val="solid"/>
            <a:miter lim="800000"/>
            <a:headEnd type="none"/>
            <a:tailEnd type="none"/>
          </a:ln>
          <a:effectLst/>
        </p:spPr>
      </p:cxnSp>
      <p:sp>
        <p:nvSpPr>
          <p:cNvPr id="12" name="Diamond 11">
            <a:extLst>
              <a:ext uri="{FF2B5EF4-FFF2-40B4-BE49-F238E27FC236}">
                <a16:creationId xmlns:a16="http://schemas.microsoft.com/office/drawing/2014/main" id="{692CD2B0-C800-4356-A86C-D2D3C380A823}"/>
              </a:ext>
            </a:extLst>
          </p:cNvPr>
          <p:cNvSpPr/>
          <p:nvPr/>
        </p:nvSpPr>
        <p:spPr bwMode="auto">
          <a:xfrm>
            <a:off x="2209406" y="4372207"/>
            <a:ext cx="1097267" cy="1005829"/>
          </a:xfrm>
          <a:prstGeom prst="diamond">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13" name="TextBox 12">
            <a:extLst>
              <a:ext uri="{FF2B5EF4-FFF2-40B4-BE49-F238E27FC236}">
                <a16:creationId xmlns:a16="http://schemas.microsoft.com/office/drawing/2014/main" id="{63BAE9F2-E8D7-413D-9248-00F8538E1206}"/>
              </a:ext>
            </a:extLst>
          </p:cNvPr>
          <p:cNvSpPr txBox="1"/>
          <p:nvPr/>
        </p:nvSpPr>
        <p:spPr>
          <a:xfrm rot="19009254">
            <a:off x="2210290" y="4498480"/>
            <a:ext cx="1106965" cy="7048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353535"/>
                </a:solidFill>
                <a:effectLst/>
                <a:uLnTx/>
                <a:uFillTx/>
                <a:latin typeface="Segoe UI Semilight"/>
                <a:ea typeface="+mn-ea"/>
                <a:cs typeface="+mn-cs"/>
              </a:rPr>
              <a:t> Director</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353535"/>
                </a:solidFill>
                <a:effectLst/>
                <a:uLnTx/>
                <a:uFillTx/>
                <a:latin typeface="Segoe UI Semilight"/>
                <a:ea typeface="+mn-ea"/>
                <a:cs typeface="+mn-cs"/>
              </a:rPr>
              <a:t>approval</a:t>
            </a:r>
          </a:p>
        </p:txBody>
      </p:sp>
      <p:cxnSp>
        <p:nvCxnSpPr>
          <p:cNvPr id="14" name="Straight Connector 13">
            <a:extLst>
              <a:ext uri="{FF2B5EF4-FFF2-40B4-BE49-F238E27FC236}">
                <a16:creationId xmlns:a16="http://schemas.microsoft.com/office/drawing/2014/main" id="{B776EA5D-E105-4642-8F4B-B4677EAF207A}"/>
              </a:ext>
            </a:extLst>
          </p:cNvPr>
          <p:cNvCxnSpPr>
            <a:cxnSpLocks/>
          </p:cNvCxnSpPr>
          <p:nvPr/>
        </p:nvCxnSpPr>
        <p:spPr>
          <a:xfrm>
            <a:off x="1113190" y="4855239"/>
            <a:ext cx="1070170" cy="0"/>
          </a:xfrm>
          <a:prstGeom prst="line">
            <a:avLst/>
          </a:prstGeom>
          <a:noFill/>
          <a:ln w="6350" cap="flat" cmpd="sng" algn="ctr">
            <a:solidFill>
              <a:sysClr val="windowText" lastClr="000000"/>
            </a:solidFill>
            <a:prstDash val="solid"/>
            <a:miter lim="800000"/>
            <a:headEnd type="none"/>
            <a:tailEnd type="triangle"/>
          </a:ln>
          <a:effectLst/>
        </p:spPr>
      </p:cxnSp>
      <p:cxnSp>
        <p:nvCxnSpPr>
          <p:cNvPr id="15" name="Straight Connector 23">
            <a:extLst>
              <a:ext uri="{FF2B5EF4-FFF2-40B4-BE49-F238E27FC236}">
                <a16:creationId xmlns:a16="http://schemas.microsoft.com/office/drawing/2014/main" id="{9AD29A81-5DA1-4F79-B8CB-DEC8D190474B}"/>
              </a:ext>
            </a:extLst>
          </p:cNvPr>
          <p:cNvCxnSpPr>
            <a:cxnSpLocks/>
            <a:stCxn id="12" idx="2"/>
          </p:cNvCxnSpPr>
          <p:nvPr/>
        </p:nvCxnSpPr>
        <p:spPr>
          <a:xfrm rot="16200000" flipH="1">
            <a:off x="2894939" y="5241137"/>
            <a:ext cx="483032" cy="756830"/>
          </a:xfrm>
          <a:prstGeom prst="bentConnector2">
            <a:avLst/>
          </a:prstGeom>
          <a:noFill/>
          <a:ln w="28575" cap="flat" cmpd="sng" algn="ctr">
            <a:solidFill>
              <a:srgbClr val="107C10"/>
            </a:solidFill>
            <a:prstDash val="solid"/>
            <a:headEnd type="none"/>
            <a:tailEnd type="triangle"/>
          </a:ln>
          <a:effectLst/>
        </p:spPr>
      </p:cxnSp>
      <p:cxnSp>
        <p:nvCxnSpPr>
          <p:cNvPr id="16" name="Connector: Elbow 15">
            <a:extLst>
              <a:ext uri="{FF2B5EF4-FFF2-40B4-BE49-F238E27FC236}">
                <a16:creationId xmlns:a16="http://schemas.microsoft.com/office/drawing/2014/main" id="{BF920A29-7817-4611-A565-441545495726}"/>
              </a:ext>
            </a:extLst>
          </p:cNvPr>
          <p:cNvCxnSpPr>
            <a:cxnSpLocks/>
            <a:endCxn id="17" idx="0"/>
          </p:cNvCxnSpPr>
          <p:nvPr/>
        </p:nvCxnSpPr>
        <p:spPr>
          <a:xfrm>
            <a:off x="3306673" y="4860610"/>
            <a:ext cx="1368933" cy="726906"/>
          </a:xfrm>
          <a:prstGeom prst="bentConnector2">
            <a:avLst/>
          </a:prstGeom>
          <a:noFill/>
          <a:ln w="28575" cap="flat" cmpd="sng" algn="ctr">
            <a:solidFill>
              <a:srgbClr val="D83B01"/>
            </a:solidFill>
            <a:prstDash val="solid"/>
            <a:headEnd type="none"/>
            <a:tailEnd type="triangle"/>
          </a:ln>
          <a:effectLst/>
        </p:spPr>
      </p:cxnSp>
      <p:sp>
        <p:nvSpPr>
          <p:cNvPr id="17" name="Rectangle 16">
            <a:extLst>
              <a:ext uri="{FF2B5EF4-FFF2-40B4-BE49-F238E27FC236}">
                <a16:creationId xmlns:a16="http://schemas.microsoft.com/office/drawing/2014/main" id="{B424230A-8553-46BB-855E-CD553183B5B0}"/>
              </a:ext>
            </a:extLst>
          </p:cNvPr>
          <p:cNvSpPr/>
          <p:nvPr/>
        </p:nvSpPr>
        <p:spPr bwMode="auto">
          <a:xfrm>
            <a:off x="3505943" y="5587516"/>
            <a:ext cx="2339325" cy="547103"/>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000"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Notify employee </a:t>
            </a:r>
          </a:p>
        </p:txBody>
      </p:sp>
      <p:sp>
        <p:nvSpPr>
          <p:cNvPr id="18" name="TextBox 17">
            <a:extLst>
              <a:ext uri="{FF2B5EF4-FFF2-40B4-BE49-F238E27FC236}">
                <a16:creationId xmlns:a16="http://schemas.microsoft.com/office/drawing/2014/main" id="{E71900E3-604D-4C76-9B2C-75456EAA6498}"/>
              </a:ext>
            </a:extLst>
          </p:cNvPr>
          <p:cNvSpPr txBox="1"/>
          <p:nvPr/>
        </p:nvSpPr>
        <p:spPr>
          <a:xfrm>
            <a:off x="587533" y="3492905"/>
            <a:ext cx="1074291" cy="877163"/>
          </a:xfrm>
          <a:prstGeom prst="rect">
            <a:avLst/>
          </a:prstGeom>
          <a:solidFill>
            <a:srgbClr val="737373">
              <a:lumMod val="60000"/>
              <a:lumOff val="40000"/>
            </a:srgbClr>
          </a:solid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0" cap="none" spc="0" normalizeH="0" baseline="0" noProof="0">
                <a:ln>
                  <a:noFill/>
                </a:ln>
                <a:gradFill>
                  <a:gsLst>
                    <a:gs pos="2917">
                      <a:srgbClr val="FFFFFF"/>
                    </a:gs>
                    <a:gs pos="30000">
                      <a:srgbClr val="FFFFFF"/>
                    </a:gs>
                  </a:gsLst>
                  <a:lin ang="5400000" scaled="0"/>
                </a:gradFill>
                <a:effectLst/>
                <a:uLnTx/>
                <a:uFillTx/>
                <a:latin typeface="Segoe UI Semilight"/>
                <a:ea typeface="+mn-ea"/>
                <a:cs typeface="+mn-cs"/>
              </a:rPr>
              <a:t>No response in 3 days</a:t>
            </a:r>
          </a:p>
        </p:txBody>
      </p:sp>
      <p:cxnSp>
        <p:nvCxnSpPr>
          <p:cNvPr id="19" name="Connector: Curved 18">
            <a:extLst>
              <a:ext uri="{FF2B5EF4-FFF2-40B4-BE49-F238E27FC236}">
                <a16:creationId xmlns:a16="http://schemas.microsoft.com/office/drawing/2014/main" id="{78FBFE37-9C74-4BC6-B4B5-E0A073DE4A8C}"/>
              </a:ext>
            </a:extLst>
          </p:cNvPr>
          <p:cNvCxnSpPr>
            <a:cxnSpLocks/>
          </p:cNvCxnSpPr>
          <p:nvPr/>
        </p:nvCxnSpPr>
        <p:spPr>
          <a:xfrm rot="10800000">
            <a:off x="2367340" y="4665319"/>
            <a:ext cx="47853" cy="540134"/>
          </a:xfrm>
          <a:prstGeom prst="curvedConnector4">
            <a:avLst>
              <a:gd name="adj1" fmla="val 1442025"/>
              <a:gd name="adj2" fmla="val 136076"/>
            </a:avLst>
          </a:prstGeom>
          <a:noFill/>
          <a:ln w="6350" cap="flat" cmpd="sng" algn="ctr">
            <a:solidFill>
              <a:sysClr val="windowText" lastClr="000000"/>
            </a:solidFill>
            <a:prstDash val="solid"/>
            <a:miter lim="800000"/>
            <a:headEnd type="none"/>
            <a:tailEnd type="triangle"/>
          </a:ln>
          <a:effectLst/>
        </p:spPr>
      </p:cxnSp>
      <p:sp>
        <p:nvSpPr>
          <p:cNvPr id="20" name="TextBox 19">
            <a:extLst>
              <a:ext uri="{FF2B5EF4-FFF2-40B4-BE49-F238E27FC236}">
                <a16:creationId xmlns:a16="http://schemas.microsoft.com/office/drawing/2014/main" id="{86444984-C72A-49F6-8C3F-00EBB46C8449}"/>
              </a:ext>
            </a:extLst>
          </p:cNvPr>
          <p:cNvSpPr txBox="1"/>
          <p:nvPr/>
        </p:nvSpPr>
        <p:spPr>
          <a:xfrm>
            <a:off x="1171338" y="5096340"/>
            <a:ext cx="1107051" cy="877163"/>
          </a:xfrm>
          <a:prstGeom prst="rect">
            <a:avLst/>
          </a:prstGeom>
          <a:solidFill>
            <a:srgbClr val="737373">
              <a:lumMod val="60000"/>
              <a:lumOff val="40000"/>
            </a:srgbClr>
          </a:solid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0" cap="none" spc="0" normalizeH="0" baseline="0" noProof="0">
                <a:ln>
                  <a:noFill/>
                </a:ln>
                <a:gradFill>
                  <a:gsLst>
                    <a:gs pos="2917">
                      <a:srgbClr val="FFFFFF"/>
                    </a:gs>
                    <a:gs pos="30000">
                      <a:srgbClr val="FFFFFF"/>
                    </a:gs>
                  </a:gsLst>
                  <a:lin ang="5400000" scaled="0"/>
                </a:gradFill>
                <a:effectLst/>
                <a:uLnTx/>
                <a:uFillTx/>
                <a:latin typeface="Segoe UI Semilight"/>
                <a:ea typeface="+mn-ea"/>
                <a:cs typeface="+mn-cs"/>
              </a:rPr>
              <a:t>No response in 2 days</a:t>
            </a:r>
          </a:p>
        </p:txBody>
      </p:sp>
    </p:spTree>
    <p:extLst>
      <p:ext uri="{BB962C8B-B14F-4D97-AF65-F5344CB8AC3E}">
        <p14:creationId xmlns:p14="http://schemas.microsoft.com/office/powerpoint/2010/main" val="24094030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AB1CE-85FE-48D0-9AC6-51A59D3DDBB6}"/>
              </a:ext>
            </a:extLst>
          </p:cNvPr>
          <p:cNvSpPr>
            <a:spLocks noGrp="1"/>
          </p:cNvSpPr>
          <p:nvPr>
            <p:ph type="title"/>
          </p:nvPr>
        </p:nvSpPr>
        <p:spPr/>
        <p:txBody>
          <a:bodyPr/>
          <a:lstStyle/>
          <a:p>
            <a:r>
              <a:rPr lang="en-US"/>
              <a:t>Approval problems…</a:t>
            </a:r>
          </a:p>
        </p:txBody>
      </p:sp>
      <p:sp>
        <p:nvSpPr>
          <p:cNvPr id="5" name="Freeform: Shape 4">
            <a:extLst>
              <a:ext uri="{FF2B5EF4-FFF2-40B4-BE49-F238E27FC236}">
                <a16:creationId xmlns:a16="http://schemas.microsoft.com/office/drawing/2014/main" id="{BF8F3887-8AF7-4DC8-99E4-D3D97909FA29}"/>
              </a:ext>
            </a:extLst>
          </p:cNvPr>
          <p:cNvSpPr/>
          <p:nvPr/>
        </p:nvSpPr>
        <p:spPr>
          <a:xfrm>
            <a:off x="1702279" y="1726210"/>
            <a:ext cx="2712559" cy="1330047"/>
          </a:xfrm>
          <a:custGeom>
            <a:avLst/>
            <a:gdLst>
              <a:gd name="connsiteX0" fmla="*/ 0 w 1573745"/>
              <a:gd name="connsiteY0" fmla="*/ 133005 h 1330047"/>
              <a:gd name="connsiteX1" fmla="*/ 133005 w 1573745"/>
              <a:gd name="connsiteY1" fmla="*/ 0 h 1330047"/>
              <a:gd name="connsiteX2" fmla="*/ 1440740 w 1573745"/>
              <a:gd name="connsiteY2" fmla="*/ 0 h 1330047"/>
              <a:gd name="connsiteX3" fmla="*/ 1573745 w 1573745"/>
              <a:gd name="connsiteY3" fmla="*/ 133005 h 1330047"/>
              <a:gd name="connsiteX4" fmla="*/ 1573745 w 1573745"/>
              <a:gd name="connsiteY4" fmla="*/ 1197042 h 1330047"/>
              <a:gd name="connsiteX5" fmla="*/ 1440740 w 1573745"/>
              <a:gd name="connsiteY5" fmla="*/ 1330047 h 1330047"/>
              <a:gd name="connsiteX6" fmla="*/ 133005 w 1573745"/>
              <a:gd name="connsiteY6" fmla="*/ 1330047 h 1330047"/>
              <a:gd name="connsiteX7" fmla="*/ 0 w 1573745"/>
              <a:gd name="connsiteY7" fmla="*/ 1197042 h 1330047"/>
              <a:gd name="connsiteX8" fmla="*/ 0 w 1573745"/>
              <a:gd name="connsiteY8" fmla="*/ 133005 h 1330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3745" h="1330047">
                <a:moveTo>
                  <a:pt x="0" y="133005"/>
                </a:moveTo>
                <a:cubicBezTo>
                  <a:pt x="0" y="59548"/>
                  <a:pt x="59548" y="0"/>
                  <a:pt x="133005" y="0"/>
                </a:cubicBezTo>
                <a:lnTo>
                  <a:pt x="1440740" y="0"/>
                </a:lnTo>
                <a:cubicBezTo>
                  <a:pt x="1514197" y="0"/>
                  <a:pt x="1573745" y="59548"/>
                  <a:pt x="1573745" y="133005"/>
                </a:cubicBezTo>
                <a:lnTo>
                  <a:pt x="1573745" y="1197042"/>
                </a:lnTo>
                <a:cubicBezTo>
                  <a:pt x="1573745" y="1270499"/>
                  <a:pt x="1514197" y="1330047"/>
                  <a:pt x="1440740" y="1330047"/>
                </a:cubicBezTo>
                <a:lnTo>
                  <a:pt x="133005" y="1330047"/>
                </a:lnTo>
                <a:cubicBezTo>
                  <a:pt x="59548" y="1330047"/>
                  <a:pt x="0" y="1270499"/>
                  <a:pt x="0" y="1197042"/>
                </a:cubicBezTo>
                <a:lnTo>
                  <a:pt x="0" y="13300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3726" tIns="103726" rIns="103726" bIns="103726" numCol="1" spcCol="1270" anchor="ctr" anchorCtr="0">
            <a:noAutofit/>
          </a:bodyPr>
          <a:lstStyle/>
          <a:p>
            <a:pPr marL="0" marR="0" lvl="0" indent="0" algn="ctr" defTabSz="75565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a:ln>
                  <a:noFill/>
                </a:ln>
                <a:solidFill>
                  <a:prstClr val="white"/>
                </a:solidFill>
                <a:effectLst/>
                <a:uLnTx/>
                <a:uFillTx/>
                <a:latin typeface="Ubuntu"/>
                <a:ea typeface="+mn-ea"/>
                <a:cs typeface="+mn-cs"/>
              </a:rPr>
              <a:t>What do we do if the item (to be approved) is deleted ?</a:t>
            </a:r>
          </a:p>
        </p:txBody>
      </p:sp>
      <p:sp>
        <p:nvSpPr>
          <p:cNvPr id="6" name="Freeform: Shape 5">
            <a:extLst>
              <a:ext uri="{FF2B5EF4-FFF2-40B4-BE49-F238E27FC236}">
                <a16:creationId xmlns:a16="http://schemas.microsoft.com/office/drawing/2014/main" id="{50C6CB08-F1F5-4598-927E-AC5CA50FE3D8}"/>
              </a:ext>
            </a:extLst>
          </p:cNvPr>
          <p:cNvSpPr/>
          <p:nvPr/>
        </p:nvSpPr>
        <p:spPr>
          <a:xfrm>
            <a:off x="4557713" y="1726209"/>
            <a:ext cx="2955441" cy="1330047"/>
          </a:xfrm>
          <a:custGeom>
            <a:avLst/>
            <a:gdLst>
              <a:gd name="connsiteX0" fmla="*/ 0 w 1573745"/>
              <a:gd name="connsiteY0" fmla="*/ 133005 h 1330047"/>
              <a:gd name="connsiteX1" fmla="*/ 133005 w 1573745"/>
              <a:gd name="connsiteY1" fmla="*/ 0 h 1330047"/>
              <a:gd name="connsiteX2" fmla="*/ 1440740 w 1573745"/>
              <a:gd name="connsiteY2" fmla="*/ 0 h 1330047"/>
              <a:gd name="connsiteX3" fmla="*/ 1573745 w 1573745"/>
              <a:gd name="connsiteY3" fmla="*/ 133005 h 1330047"/>
              <a:gd name="connsiteX4" fmla="*/ 1573745 w 1573745"/>
              <a:gd name="connsiteY4" fmla="*/ 1197042 h 1330047"/>
              <a:gd name="connsiteX5" fmla="*/ 1440740 w 1573745"/>
              <a:gd name="connsiteY5" fmla="*/ 1330047 h 1330047"/>
              <a:gd name="connsiteX6" fmla="*/ 133005 w 1573745"/>
              <a:gd name="connsiteY6" fmla="*/ 1330047 h 1330047"/>
              <a:gd name="connsiteX7" fmla="*/ 0 w 1573745"/>
              <a:gd name="connsiteY7" fmla="*/ 1197042 h 1330047"/>
              <a:gd name="connsiteX8" fmla="*/ 0 w 1573745"/>
              <a:gd name="connsiteY8" fmla="*/ 133005 h 1330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3745" h="1330047">
                <a:moveTo>
                  <a:pt x="0" y="133005"/>
                </a:moveTo>
                <a:cubicBezTo>
                  <a:pt x="0" y="59548"/>
                  <a:pt x="59548" y="0"/>
                  <a:pt x="133005" y="0"/>
                </a:cubicBezTo>
                <a:lnTo>
                  <a:pt x="1440740" y="0"/>
                </a:lnTo>
                <a:cubicBezTo>
                  <a:pt x="1514197" y="0"/>
                  <a:pt x="1573745" y="59548"/>
                  <a:pt x="1573745" y="133005"/>
                </a:cubicBezTo>
                <a:lnTo>
                  <a:pt x="1573745" y="1197042"/>
                </a:lnTo>
                <a:cubicBezTo>
                  <a:pt x="1573745" y="1270499"/>
                  <a:pt x="1514197" y="1330047"/>
                  <a:pt x="1440740" y="1330047"/>
                </a:cubicBezTo>
                <a:lnTo>
                  <a:pt x="133005" y="1330047"/>
                </a:lnTo>
                <a:cubicBezTo>
                  <a:pt x="59548" y="1330047"/>
                  <a:pt x="0" y="1270499"/>
                  <a:pt x="0" y="1197042"/>
                </a:cubicBezTo>
                <a:lnTo>
                  <a:pt x="0" y="13300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3726" tIns="103726" rIns="103726" bIns="103726" numCol="1" spcCol="1270" anchor="ctr" anchorCtr="0">
            <a:noAutofit/>
          </a:bodyPr>
          <a:lstStyle/>
          <a:p>
            <a:pPr marL="0" marR="0" lvl="0" indent="0" algn="ctr" defTabSz="75565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a:ln>
                  <a:noFill/>
                </a:ln>
                <a:solidFill>
                  <a:prstClr val="white"/>
                </a:solidFill>
                <a:effectLst/>
                <a:uLnTx/>
                <a:uFillTx/>
                <a:latin typeface="Ubuntu"/>
                <a:ea typeface="+mn-ea"/>
                <a:cs typeface="+mn-cs"/>
              </a:rPr>
              <a:t>What if the flow is cancelled ?</a:t>
            </a:r>
          </a:p>
        </p:txBody>
      </p:sp>
      <p:sp>
        <p:nvSpPr>
          <p:cNvPr id="7" name="Freeform: Shape 6">
            <a:extLst>
              <a:ext uri="{FF2B5EF4-FFF2-40B4-BE49-F238E27FC236}">
                <a16:creationId xmlns:a16="http://schemas.microsoft.com/office/drawing/2014/main" id="{7D0B3892-5ECA-4D9B-85CA-F205BD5E47C5}"/>
              </a:ext>
            </a:extLst>
          </p:cNvPr>
          <p:cNvSpPr/>
          <p:nvPr/>
        </p:nvSpPr>
        <p:spPr>
          <a:xfrm>
            <a:off x="7634286" y="1726209"/>
            <a:ext cx="2738439" cy="1330047"/>
          </a:xfrm>
          <a:custGeom>
            <a:avLst/>
            <a:gdLst>
              <a:gd name="connsiteX0" fmla="*/ 0 w 1573745"/>
              <a:gd name="connsiteY0" fmla="*/ 133005 h 1330047"/>
              <a:gd name="connsiteX1" fmla="*/ 133005 w 1573745"/>
              <a:gd name="connsiteY1" fmla="*/ 0 h 1330047"/>
              <a:gd name="connsiteX2" fmla="*/ 1440740 w 1573745"/>
              <a:gd name="connsiteY2" fmla="*/ 0 h 1330047"/>
              <a:gd name="connsiteX3" fmla="*/ 1573745 w 1573745"/>
              <a:gd name="connsiteY3" fmla="*/ 133005 h 1330047"/>
              <a:gd name="connsiteX4" fmla="*/ 1573745 w 1573745"/>
              <a:gd name="connsiteY4" fmla="*/ 1197042 h 1330047"/>
              <a:gd name="connsiteX5" fmla="*/ 1440740 w 1573745"/>
              <a:gd name="connsiteY5" fmla="*/ 1330047 h 1330047"/>
              <a:gd name="connsiteX6" fmla="*/ 133005 w 1573745"/>
              <a:gd name="connsiteY6" fmla="*/ 1330047 h 1330047"/>
              <a:gd name="connsiteX7" fmla="*/ 0 w 1573745"/>
              <a:gd name="connsiteY7" fmla="*/ 1197042 h 1330047"/>
              <a:gd name="connsiteX8" fmla="*/ 0 w 1573745"/>
              <a:gd name="connsiteY8" fmla="*/ 133005 h 1330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3745" h="1330047">
                <a:moveTo>
                  <a:pt x="0" y="133005"/>
                </a:moveTo>
                <a:cubicBezTo>
                  <a:pt x="0" y="59548"/>
                  <a:pt x="59548" y="0"/>
                  <a:pt x="133005" y="0"/>
                </a:cubicBezTo>
                <a:lnTo>
                  <a:pt x="1440740" y="0"/>
                </a:lnTo>
                <a:cubicBezTo>
                  <a:pt x="1514197" y="0"/>
                  <a:pt x="1573745" y="59548"/>
                  <a:pt x="1573745" y="133005"/>
                </a:cubicBezTo>
                <a:lnTo>
                  <a:pt x="1573745" y="1197042"/>
                </a:lnTo>
                <a:cubicBezTo>
                  <a:pt x="1573745" y="1270499"/>
                  <a:pt x="1514197" y="1330047"/>
                  <a:pt x="1440740" y="1330047"/>
                </a:cubicBezTo>
                <a:lnTo>
                  <a:pt x="133005" y="1330047"/>
                </a:lnTo>
                <a:cubicBezTo>
                  <a:pt x="59548" y="1330047"/>
                  <a:pt x="0" y="1270499"/>
                  <a:pt x="0" y="1197042"/>
                </a:cubicBezTo>
                <a:lnTo>
                  <a:pt x="0" y="13300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3726" tIns="103726" rIns="103726" bIns="103726" numCol="1" spcCol="1270" anchor="ctr" anchorCtr="0">
            <a:noAutofit/>
          </a:bodyPr>
          <a:lstStyle/>
          <a:p>
            <a:pPr marL="0" marR="0" lvl="0" indent="0" algn="ctr" defTabSz="75565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a:ln>
                  <a:noFill/>
                </a:ln>
                <a:solidFill>
                  <a:prstClr val="white"/>
                </a:solidFill>
                <a:effectLst/>
                <a:uLnTx/>
                <a:uFillTx/>
                <a:latin typeface="Ubuntu"/>
                <a:ea typeface="+mn-ea"/>
                <a:cs typeface="+mn-cs"/>
              </a:rPr>
              <a:t> approval reassignment</a:t>
            </a:r>
          </a:p>
          <a:p>
            <a:pPr marL="0" marR="0" lvl="0" indent="0" algn="ctr" defTabSz="75565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a:ln>
                  <a:noFill/>
                </a:ln>
                <a:solidFill>
                  <a:prstClr val="white"/>
                </a:solidFill>
                <a:effectLst/>
                <a:uLnTx/>
                <a:uFillTx/>
                <a:latin typeface="Ubuntu"/>
                <a:ea typeface="+mn-ea"/>
                <a:cs typeface="+mn-cs"/>
              </a:rPr>
              <a:t>(cannot hide it, does not work with states</a:t>
            </a:r>
            <a:r>
              <a:rPr kumimoji="0" lang="en-US" sz="2000" b="0" i="0" u="none" strike="sngStrike" kern="1200" cap="none" spc="0" normalizeH="0" baseline="0" noProof="0">
                <a:ln>
                  <a:noFill/>
                </a:ln>
                <a:solidFill>
                  <a:prstClr val="white"/>
                </a:solidFill>
                <a:effectLst/>
                <a:uLnTx/>
                <a:uFillTx/>
                <a:latin typeface="Ubuntu"/>
                <a:ea typeface="+mn-ea"/>
                <a:cs typeface="+mn-cs"/>
              </a:rPr>
              <a:t>)</a:t>
            </a:r>
          </a:p>
        </p:txBody>
      </p:sp>
      <p:sp>
        <p:nvSpPr>
          <p:cNvPr id="8" name="Freeform: Shape 7">
            <a:extLst>
              <a:ext uri="{FF2B5EF4-FFF2-40B4-BE49-F238E27FC236}">
                <a16:creationId xmlns:a16="http://schemas.microsoft.com/office/drawing/2014/main" id="{B8303C76-A7A9-4D17-9689-837715C52DD7}"/>
              </a:ext>
            </a:extLst>
          </p:cNvPr>
          <p:cNvSpPr/>
          <p:nvPr/>
        </p:nvSpPr>
        <p:spPr>
          <a:xfrm>
            <a:off x="1702279" y="3188366"/>
            <a:ext cx="8670446" cy="955009"/>
          </a:xfrm>
          <a:custGeom>
            <a:avLst/>
            <a:gdLst>
              <a:gd name="connsiteX0" fmla="*/ 0 w 4985626"/>
              <a:gd name="connsiteY0" fmla="*/ 133005 h 1330047"/>
              <a:gd name="connsiteX1" fmla="*/ 133005 w 4985626"/>
              <a:gd name="connsiteY1" fmla="*/ 0 h 1330047"/>
              <a:gd name="connsiteX2" fmla="*/ 4852621 w 4985626"/>
              <a:gd name="connsiteY2" fmla="*/ 0 h 1330047"/>
              <a:gd name="connsiteX3" fmla="*/ 4985626 w 4985626"/>
              <a:gd name="connsiteY3" fmla="*/ 133005 h 1330047"/>
              <a:gd name="connsiteX4" fmla="*/ 4985626 w 4985626"/>
              <a:gd name="connsiteY4" fmla="*/ 1197042 h 1330047"/>
              <a:gd name="connsiteX5" fmla="*/ 4852621 w 4985626"/>
              <a:gd name="connsiteY5" fmla="*/ 1330047 h 1330047"/>
              <a:gd name="connsiteX6" fmla="*/ 133005 w 4985626"/>
              <a:gd name="connsiteY6" fmla="*/ 1330047 h 1330047"/>
              <a:gd name="connsiteX7" fmla="*/ 0 w 4985626"/>
              <a:gd name="connsiteY7" fmla="*/ 1197042 h 1330047"/>
              <a:gd name="connsiteX8" fmla="*/ 0 w 4985626"/>
              <a:gd name="connsiteY8" fmla="*/ 133005 h 1330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5626" h="1330047">
                <a:moveTo>
                  <a:pt x="0" y="133005"/>
                </a:moveTo>
                <a:cubicBezTo>
                  <a:pt x="0" y="59548"/>
                  <a:pt x="59548" y="0"/>
                  <a:pt x="133005" y="0"/>
                </a:cubicBezTo>
                <a:lnTo>
                  <a:pt x="4852621" y="0"/>
                </a:lnTo>
                <a:cubicBezTo>
                  <a:pt x="4926078" y="0"/>
                  <a:pt x="4985626" y="59548"/>
                  <a:pt x="4985626" y="133005"/>
                </a:cubicBezTo>
                <a:lnTo>
                  <a:pt x="4985626" y="1197042"/>
                </a:lnTo>
                <a:cubicBezTo>
                  <a:pt x="4985626" y="1270499"/>
                  <a:pt x="4926078" y="1330047"/>
                  <a:pt x="4852621" y="1330047"/>
                </a:cubicBezTo>
                <a:lnTo>
                  <a:pt x="133005" y="1330047"/>
                </a:lnTo>
                <a:cubicBezTo>
                  <a:pt x="59548" y="1330047"/>
                  <a:pt x="0" y="1270499"/>
                  <a:pt x="0" y="1197042"/>
                </a:cubicBezTo>
                <a:lnTo>
                  <a:pt x="0" y="133005"/>
                </a:ln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3726" tIns="103726" rIns="103726" bIns="103726" numCol="1" spcCol="1270" anchor="ctr" anchorCtr="0">
            <a:noAutofit/>
          </a:bodyPr>
          <a:lstStyle/>
          <a:p>
            <a:pPr marL="0" marR="0" lvl="0" indent="0" algn="ctr" defTabSz="75565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a:ln>
                  <a:noFill/>
                </a:ln>
                <a:solidFill>
                  <a:prstClr val="white"/>
                </a:solidFill>
                <a:effectLst/>
                <a:uLnTx/>
                <a:uFillTx/>
                <a:latin typeface="Ubuntu"/>
                <a:ea typeface="+mn-ea"/>
                <a:cs typeface="+mn-cs"/>
              </a:rPr>
              <a:t>Flow limitations : </a:t>
            </a:r>
          </a:p>
        </p:txBody>
      </p:sp>
      <p:sp>
        <p:nvSpPr>
          <p:cNvPr id="9" name="Freeform: Shape 8">
            <a:extLst>
              <a:ext uri="{FF2B5EF4-FFF2-40B4-BE49-F238E27FC236}">
                <a16:creationId xmlns:a16="http://schemas.microsoft.com/office/drawing/2014/main" id="{3906F528-4C70-4FBE-A1C1-B89C202C6013}"/>
              </a:ext>
            </a:extLst>
          </p:cNvPr>
          <p:cNvSpPr/>
          <p:nvPr/>
        </p:nvSpPr>
        <p:spPr>
          <a:xfrm>
            <a:off x="1723402" y="4237451"/>
            <a:ext cx="2834311" cy="1330047"/>
          </a:xfrm>
          <a:custGeom>
            <a:avLst/>
            <a:gdLst>
              <a:gd name="connsiteX0" fmla="*/ 0 w 1573745"/>
              <a:gd name="connsiteY0" fmla="*/ 133005 h 1330047"/>
              <a:gd name="connsiteX1" fmla="*/ 133005 w 1573745"/>
              <a:gd name="connsiteY1" fmla="*/ 0 h 1330047"/>
              <a:gd name="connsiteX2" fmla="*/ 1440740 w 1573745"/>
              <a:gd name="connsiteY2" fmla="*/ 0 h 1330047"/>
              <a:gd name="connsiteX3" fmla="*/ 1573745 w 1573745"/>
              <a:gd name="connsiteY3" fmla="*/ 133005 h 1330047"/>
              <a:gd name="connsiteX4" fmla="*/ 1573745 w 1573745"/>
              <a:gd name="connsiteY4" fmla="*/ 1197042 h 1330047"/>
              <a:gd name="connsiteX5" fmla="*/ 1440740 w 1573745"/>
              <a:gd name="connsiteY5" fmla="*/ 1330047 h 1330047"/>
              <a:gd name="connsiteX6" fmla="*/ 133005 w 1573745"/>
              <a:gd name="connsiteY6" fmla="*/ 1330047 h 1330047"/>
              <a:gd name="connsiteX7" fmla="*/ 0 w 1573745"/>
              <a:gd name="connsiteY7" fmla="*/ 1197042 h 1330047"/>
              <a:gd name="connsiteX8" fmla="*/ 0 w 1573745"/>
              <a:gd name="connsiteY8" fmla="*/ 133005 h 1330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3745" h="1330047">
                <a:moveTo>
                  <a:pt x="0" y="133005"/>
                </a:moveTo>
                <a:cubicBezTo>
                  <a:pt x="0" y="59548"/>
                  <a:pt x="59548" y="0"/>
                  <a:pt x="133005" y="0"/>
                </a:cubicBezTo>
                <a:lnTo>
                  <a:pt x="1440740" y="0"/>
                </a:lnTo>
                <a:cubicBezTo>
                  <a:pt x="1514197" y="0"/>
                  <a:pt x="1573745" y="59548"/>
                  <a:pt x="1573745" y="133005"/>
                </a:cubicBezTo>
                <a:lnTo>
                  <a:pt x="1573745" y="1197042"/>
                </a:lnTo>
                <a:cubicBezTo>
                  <a:pt x="1573745" y="1270499"/>
                  <a:pt x="1514197" y="1330047"/>
                  <a:pt x="1440740" y="1330047"/>
                </a:cubicBezTo>
                <a:lnTo>
                  <a:pt x="133005" y="1330047"/>
                </a:lnTo>
                <a:cubicBezTo>
                  <a:pt x="59548" y="1330047"/>
                  <a:pt x="0" y="1270499"/>
                  <a:pt x="0" y="1197042"/>
                </a:cubicBezTo>
                <a:lnTo>
                  <a:pt x="0" y="133005"/>
                </a:lnTo>
                <a:close/>
              </a:path>
            </a:pathLst>
          </a:custGeom>
          <a:solidFill>
            <a:schemeClr val="accent3"/>
          </a:solid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9916" tIns="99916" rIns="99916" bIns="99916" numCol="1" spcCol="1270" anchor="ctr" anchorCtr="0">
            <a:noAutofit/>
          </a:bodyPr>
          <a:lstStyle/>
          <a:p>
            <a:pPr marL="0" marR="0" lvl="0" indent="0" algn="ctr" defTabSz="71120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a:ln>
                  <a:noFill/>
                </a:ln>
                <a:solidFill>
                  <a:prstClr val="white"/>
                </a:solidFill>
                <a:effectLst/>
                <a:uLnTx/>
                <a:uFillTx/>
                <a:latin typeface="Ubuntu"/>
                <a:ea typeface="+mn-ea"/>
                <a:cs typeface="+mn-cs"/>
              </a:rPr>
              <a:t>flow duration = max 30 days</a:t>
            </a:r>
          </a:p>
        </p:txBody>
      </p:sp>
      <p:sp>
        <p:nvSpPr>
          <p:cNvPr id="10" name="Freeform: Shape 9">
            <a:extLst>
              <a:ext uri="{FF2B5EF4-FFF2-40B4-BE49-F238E27FC236}">
                <a16:creationId xmlns:a16="http://schemas.microsoft.com/office/drawing/2014/main" id="{4FA9AC81-AE74-473D-9C0A-699695DA82F1}"/>
              </a:ext>
            </a:extLst>
          </p:cNvPr>
          <p:cNvSpPr/>
          <p:nvPr/>
        </p:nvSpPr>
        <p:spPr>
          <a:xfrm>
            <a:off x="4678844" y="4237450"/>
            <a:ext cx="2834311" cy="1330047"/>
          </a:xfrm>
          <a:custGeom>
            <a:avLst/>
            <a:gdLst>
              <a:gd name="connsiteX0" fmla="*/ 0 w 1573745"/>
              <a:gd name="connsiteY0" fmla="*/ 133005 h 1330047"/>
              <a:gd name="connsiteX1" fmla="*/ 133005 w 1573745"/>
              <a:gd name="connsiteY1" fmla="*/ 0 h 1330047"/>
              <a:gd name="connsiteX2" fmla="*/ 1440740 w 1573745"/>
              <a:gd name="connsiteY2" fmla="*/ 0 h 1330047"/>
              <a:gd name="connsiteX3" fmla="*/ 1573745 w 1573745"/>
              <a:gd name="connsiteY3" fmla="*/ 133005 h 1330047"/>
              <a:gd name="connsiteX4" fmla="*/ 1573745 w 1573745"/>
              <a:gd name="connsiteY4" fmla="*/ 1197042 h 1330047"/>
              <a:gd name="connsiteX5" fmla="*/ 1440740 w 1573745"/>
              <a:gd name="connsiteY5" fmla="*/ 1330047 h 1330047"/>
              <a:gd name="connsiteX6" fmla="*/ 133005 w 1573745"/>
              <a:gd name="connsiteY6" fmla="*/ 1330047 h 1330047"/>
              <a:gd name="connsiteX7" fmla="*/ 0 w 1573745"/>
              <a:gd name="connsiteY7" fmla="*/ 1197042 h 1330047"/>
              <a:gd name="connsiteX8" fmla="*/ 0 w 1573745"/>
              <a:gd name="connsiteY8" fmla="*/ 133005 h 1330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3745" h="1330047">
                <a:moveTo>
                  <a:pt x="0" y="133005"/>
                </a:moveTo>
                <a:cubicBezTo>
                  <a:pt x="0" y="59548"/>
                  <a:pt x="59548" y="0"/>
                  <a:pt x="133005" y="0"/>
                </a:cubicBezTo>
                <a:lnTo>
                  <a:pt x="1440740" y="0"/>
                </a:lnTo>
                <a:cubicBezTo>
                  <a:pt x="1514197" y="0"/>
                  <a:pt x="1573745" y="59548"/>
                  <a:pt x="1573745" y="133005"/>
                </a:cubicBezTo>
                <a:lnTo>
                  <a:pt x="1573745" y="1197042"/>
                </a:lnTo>
                <a:cubicBezTo>
                  <a:pt x="1573745" y="1270499"/>
                  <a:pt x="1514197" y="1330047"/>
                  <a:pt x="1440740" y="1330047"/>
                </a:cubicBezTo>
                <a:lnTo>
                  <a:pt x="133005" y="1330047"/>
                </a:lnTo>
                <a:cubicBezTo>
                  <a:pt x="59548" y="1330047"/>
                  <a:pt x="0" y="1270499"/>
                  <a:pt x="0" y="1197042"/>
                </a:cubicBezTo>
                <a:lnTo>
                  <a:pt x="0" y="133005"/>
                </a:lnTo>
                <a:close/>
              </a:path>
            </a:pathLst>
          </a:custGeom>
          <a:solidFill>
            <a:schemeClr val="accent3"/>
          </a:solid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9916" tIns="99916" rIns="99916" bIns="99916" numCol="1" spcCol="1270" anchor="ctr" anchorCtr="0">
            <a:noAutofit/>
          </a:bodyPr>
          <a:lstStyle/>
          <a:p>
            <a:pPr marL="0" marR="0" lvl="0" indent="0" algn="ctr" defTabSz="71120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a:ln>
                  <a:noFill/>
                </a:ln>
                <a:solidFill>
                  <a:prstClr val="white"/>
                </a:solidFill>
                <a:effectLst/>
                <a:uLnTx/>
                <a:uFillTx/>
                <a:latin typeface="Ubuntu"/>
                <a:ea typeface="+mn-ea"/>
                <a:cs typeface="+mn-cs"/>
              </a:rPr>
              <a:t>Approval duration =  </a:t>
            </a:r>
          </a:p>
          <a:p>
            <a:pPr marL="0" marR="0" lvl="0" indent="0" algn="ctr" defTabSz="71120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a:ln>
                  <a:noFill/>
                </a:ln>
                <a:solidFill>
                  <a:prstClr val="white"/>
                </a:solidFill>
                <a:effectLst/>
                <a:uLnTx/>
                <a:uFillTx/>
                <a:latin typeface="Ubuntu"/>
                <a:ea typeface="+mn-ea"/>
                <a:cs typeface="+mn-cs"/>
              </a:rPr>
              <a:t>max 30 days</a:t>
            </a:r>
          </a:p>
        </p:txBody>
      </p:sp>
      <p:sp>
        <p:nvSpPr>
          <p:cNvPr id="11" name="Freeform: Shape 10">
            <a:extLst>
              <a:ext uri="{FF2B5EF4-FFF2-40B4-BE49-F238E27FC236}">
                <a16:creationId xmlns:a16="http://schemas.microsoft.com/office/drawing/2014/main" id="{3B10C217-E69E-40F0-8B5D-B0764CAAE780}"/>
              </a:ext>
            </a:extLst>
          </p:cNvPr>
          <p:cNvSpPr/>
          <p:nvPr/>
        </p:nvSpPr>
        <p:spPr>
          <a:xfrm>
            <a:off x="4678844" y="5661573"/>
            <a:ext cx="2834311" cy="946268"/>
          </a:xfrm>
          <a:custGeom>
            <a:avLst/>
            <a:gdLst>
              <a:gd name="connsiteX0" fmla="*/ 0 w 1573745"/>
              <a:gd name="connsiteY0" fmla="*/ 133005 h 1330047"/>
              <a:gd name="connsiteX1" fmla="*/ 133005 w 1573745"/>
              <a:gd name="connsiteY1" fmla="*/ 0 h 1330047"/>
              <a:gd name="connsiteX2" fmla="*/ 1440740 w 1573745"/>
              <a:gd name="connsiteY2" fmla="*/ 0 h 1330047"/>
              <a:gd name="connsiteX3" fmla="*/ 1573745 w 1573745"/>
              <a:gd name="connsiteY3" fmla="*/ 133005 h 1330047"/>
              <a:gd name="connsiteX4" fmla="*/ 1573745 w 1573745"/>
              <a:gd name="connsiteY4" fmla="*/ 1197042 h 1330047"/>
              <a:gd name="connsiteX5" fmla="*/ 1440740 w 1573745"/>
              <a:gd name="connsiteY5" fmla="*/ 1330047 h 1330047"/>
              <a:gd name="connsiteX6" fmla="*/ 133005 w 1573745"/>
              <a:gd name="connsiteY6" fmla="*/ 1330047 h 1330047"/>
              <a:gd name="connsiteX7" fmla="*/ 0 w 1573745"/>
              <a:gd name="connsiteY7" fmla="*/ 1197042 h 1330047"/>
              <a:gd name="connsiteX8" fmla="*/ 0 w 1573745"/>
              <a:gd name="connsiteY8" fmla="*/ 133005 h 1330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3745" h="1330047">
                <a:moveTo>
                  <a:pt x="0" y="133005"/>
                </a:moveTo>
                <a:cubicBezTo>
                  <a:pt x="0" y="59548"/>
                  <a:pt x="59548" y="0"/>
                  <a:pt x="133005" y="0"/>
                </a:cubicBezTo>
                <a:lnTo>
                  <a:pt x="1440740" y="0"/>
                </a:lnTo>
                <a:cubicBezTo>
                  <a:pt x="1514197" y="0"/>
                  <a:pt x="1573745" y="59548"/>
                  <a:pt x="1573745" y="133005"/>
                </a:cubicBezTo>
                <a:lnTo>
                  <a:pt x="1573745" y="1197042"/>
                </a:lnTo>
                <a:cubicBezTo>
                  <a:pt x="1573745" y="1270499"/>
                  <a:pt x="1514197" y="1330047"/>
                  <a:pt x="1440740" y="1330047"/>
                </a:cubicBezTo>
                <a:lnTo>
                  <a:pt x="133005" y="1330047"/>
                </a:lnTo>
                <a:cubicBezTo>
                  <a:pt x="59548" y="1330047"/>
                  <a:pt x="0" y="1270499"/>
                  <a:pt x="0" y="1197042"/>
                </a:cubicBezTo>
                <a:lnTo>
                  <a:pt x="0" y="133005"/>
                </a:lnTo>
                <a:close/>
              </a:path>
            </a:pathLst>
          </a:custGeom>
          <a:solidFill>
            <a:schemeClr val="accent4"/>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9916" tIns="99916" rIns="99916" bIns="99916" numCol="1" spcCol="1270" anchor="ctr" anchorCtr="0">
            <a:noAutofit/>
          </a:bodyPr>
          <a:lstStyle/>
          <a:p>
            <a:pPr marL="0" marR="0" lvl="0" indent="0" algn="ctr" defTabSz="71120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a:ln>
                  <a:noFill/>
                </a:ln>
                <a:solidFill>
                  <a:prstClr val="white"/>
                </a:solidFill>
                <a:effectLst/>
                <a:uLnTx/>
                <a:uFillTx/>
                <a:latin typeface="Ubuntu"/>
                <a:ea typeface="+mn-ea"/>
                <a:cs typeface="+mn-cs"/>
              </a:rPr>
              <a:t>-&gt;What if Approval 1 = 20 days  &amp; Approval 2 = 15 days ?</a:t>
            </a:r>
          </a:p>
        </p:txBody>
      </p:sp>
    </p:spTree>
    <p:extLst>
      <p:ext uri="{BB962C8B-B14F-4D97-AF65-F5344CB8AC3E}">
        <p14:creationId xmlns:p14="http://schemas.microsoft.com/office/powerpoint/2010/main" val="396754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E8AFA-51F1-4E13-9D0A-5D701C09ED1D}"/>
              </a:ext>
            </a:extLst>
          </p:cNvPr>
          <p:cNvSpPr>
            <a:spLocks noGrp="1"/>
          </p:cNvSpPr>
          <p:nvPr>
            <p:ph type="title"/>
          </p:nvPr>
        </p:nvSpPr>
        <p:spPr/>
        <p:txBody>
          <a:bodyPr/>
          <a:lstStyle/>
          <a:p>
            <a:r>
              <a:rPr lang="en-US"/>
              <a:t>Limitations</a:t>
            </a:r>
          </a:p>
        </p:txBody>
      </p:sp>
      <p:sp>
        <p:nvSpPr>
          <p:cNvPr id="5" name="Freeform: Shape 4">
            <a:extLst>
              <a:ext uri="{FF2B5EF4-FFF2-40B4-BE49-F238E27FC236}">
                <a16:creationId xmlns:a16="http://schemas.microsoft.com/office/drawing/2014/main" id="{E922D7B5-639C-436A-B880-7EBA7DF0FEF1}"/>
              </a:ext>
            </a:extLst>
          </p:cNvPr>
          <p:cNvSpPr/>
          <p:nvPr/>
        </p:nvSpPr>
        <p:spPr>
          <a:xfrm>
            <a:off x="4505957" y="1907992"/>
            <a:ext cx="6729985" cy="1121830"/>
          </a:xfrm>
          <a:custGeom>
            <a:avLst/>
            <a:gdLst>
              <a:gd name="connsiteX0" fmla="*/ 186975 w 1121829"/>
              <a:gd name="connsiteY0" fmla="*/ 0 h 6729984"/>
              <a:gd name="connsiteX1" fmla="*/ 934854 w 1121829"/>
              <a:gd name="connsiteY1" fmla="*/ 0 h 6729984"/>
              <a:gd name="connsiteX2" fmla="*/ 1121829 w 1121829"/>
              <a:gd name="connsiteY2" fmla="*/ 186975 h 6729984"/>
              <a:gd name="connsiteX3" fmla="*/ 1121829 w 1121829"/>
              <a:gd name="connsiteY3" fmla="*/ 6729984 h 6729984"/>
              <a:gd name="connsiteX4" fmla="*/ 1121829 w 1121829"/>
              <a:gd name="connsiteY4" fmla="*/ 6729984 h 6729984"/>
              <a:gd name="connsiteX5" fmla="*/ 0 w 1121829"/>
              <a:gd name="connsiteY5" fmla="*/ 6729984 h 6729984"/>
              <a:gd name="connsiteX6" fmla="*/ 0 w 1121829"/>
              <a:gd name="connsiteY6" fmla="*/ 6729984 h 6729984"/>
              <a:gd name="connsiteX7" fmla="*/ 0 w 1121829"/>
              <a:gd name="connsiteY7" fmla="*/ 186975 h 6729984"/>
              <a:gd name="connsiteX8" fmla="*/ 186975 w 1121829"/>
              <a:gd name="connsiteY8" fmla="*/ 0 h 6729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1829" h="6729984">
                <a:moveTo>
                  <a:pt x="1121829" y="1121687"/>
                </a:moveTo>
                <a:lnTo>
                  <a:pt x="1121829" y="5608297"/>
                </a:lnTo>
                <a:cubicBezTo>
                  <a:pt x="1121829" y="6227783"/>
                  <a:pt x="1107875" y="6729981"/>
                  <a:pt x="1090662" y="6729981"/>
                </a:cubicBezTo>
                <a:lnTo>
                  <a:pt x="0" y="6729981"/>
                </a:lnTo>
                <a:lnTo>
                  <a:pt x="0" y="6729981"/>
                </a:lnTo>
                <a:lnTo>
                  <a:pt x="0" y="3"/>
                </a:lnTo>
                <a:lnTo>
                  <a:pt x="0" y="3"/>
                </a:lnTo>
                <a:lnTo>
                  <a:pt x="1090662" y="3"/>
                </a:lnTo>
                <a:cubicBezTo>
                  <a:pt x="1107875" y="3"/>
                  <a:pt x="1121829" y="502201"/>
                  <a:pt x="1121829" y="1121687"/>
                </a:cubicBezTo>
                <a:close/>
              </a:path>
            </a:pathLst>
          </a:custGeom>
          <a:solidFill>
            <a:srgbClr val="41B176">
              <a:tint val="40000"/>
              <a:alpha val="90000"/>
              <a:hueOff val="-3369393"/>
              <a:satOff val="2604"/>
              <a:lumOff val="1121"/>
              <a:alphaOff val="0"/>
            </a:srgbClr>
          </a:solidFill>
          <a:ln w="12700" cap="flat" cmpd="sng" algn="ctr">
            <a:solidFill>
              <a:srgbClr val="41B176">
                <a:tint val="40000"/>
                <a:alpha val="90000"/>
                <a:hueOff val="-3369393"/>
                <a:satOff val="2604"/>
                <a:lumOff val="1121"/>
                <a:alphaOff val="0"/>
              </a:srgbClr>
            </a:solid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247651" tIns="178588" rIns="302413" bIns="178589" numCol="1" spcCol="1270" anchor="ctr" anchorCtr="0">
            <a:noAutofit/>
          </a:bodyPr>
          <a:lstStyle/>
          <a:p>
            <a:pPr marL="171450" lvl="1" indent="-171450" algn="l" defTabSz="711200">
              <a:lnSpc>
                <a:spcPct val="90000"/>
              </a:lnSpc>
              <a:spcBef>
                <a:spcPct val="0"/>
              </a:spcBef>
              <a:spcAft>
                <a:spcPct val="15000"/>
              </a:spcAft>
              <a:buChar char="•"/>
            </a:pPr>
            <a:r>
              <a:rPr lang="en-US" sz="1600">
                <a:solidFill>
                  <a:prstClr val="black">
                    <a:hueOff val="0"/>
                    <a:satOff val="0"/>
                    <a:lumOff val="0"/>
                    <a:alphaOff val="0"/>
                  </a:prstClr>
                </a:solidFill>
                <a:latin typeface="Ubuntu"/>
              </a:rPr>
              <a:t>C</a:t>
            </a:r>
            <a:r>
              <a:rPr lang="en-US" sz="1600" kern="1200">
                <a:solidFill>
                  <a:prstClr val="black">
                    <a:hueOff val="0"/>
                    <a:satOff val="0"/>
                    <a:lumOff val="0"/>
                    <a:alphaOff val="0"/>
                  </a:prstClr>
                </a:solidFill>
                <a:latin typeface="Ubuntu"/>
                <a:ea typeface="+mn-ea"/>
                <a:cs typeface="+mn-cs"/>
              </a:rPr>
              <a:t>reate nested flows</a:t>
            </a:r>
          </a:p>
        </p:txBody>
      </p:sp>
      <p:sp>
        <p:nvSpPr>
          <p:cNvPr id="6" name="Freeform: Shape 5">
            <a:extLst>
              <a:ext uri="{FF2B5EF4-FFF2-40B4-BE49-F238E27FC236}">
                <a16:creationId xmlns:a16="http://schemas.microsoft.com/office/drawing/2014/main" id="{AAAAAE11-9FA6-4411-924B-CF20EB980757}"/>
              </a:ext>
            </a:extLst>
          </p:cNvPr>
          <p:cNvSpPr/>
          <p:nvPr/>
        </p:nvSpPr>
        <p:spPr>
          <a:xfrm>
            <a:off x="841103" y="1767763"/>
            <a:ext cx="3768466" cy="1402286"/>
          </a:xfrm>
          <a:custGeom>
            <a:avLst/>
            <a:gdLst>
              <a:gd name="connsiteX0" fmla="*/ 0 w 3664854"/>
              <a:gd name="connsiteY0" fmla="*/ 233719 h 1402286"/>
              <a:gd name="connsiteX1" fmla="*/ 233719 w 3664854"/>
              <a:gd name="connsiteY1" fmla="*/ 0 h 1402286"/>
              <a:gd name="connsiteX2" fmla="*/ 3431135 w 3664854"/>
              <a:gd name="connsiteY2" fmla="*/ 0 h 1402286"/>
              <a:gd name="connsiteX3" fmla="*/ 3664854 w 3664854"/>
              <a:gd name="connsiteY3" fmla="*/ 233719 h 1402286"/>
              <a:gd name="connsiteX4" fmla="*/ 3664854 w 3664854"/>
              <a:gd name="connsiteY4" fmla="*/ 1168567 h 1402286"/>
              <a:gd name="connsiteX5" fmla="*/ 3431135 w 3664854"/>
              <a:gd name="connsiteY5" fmla="*/ 1402286 h 1402286"/>
              <a:gd name="connsiteX6" fmla="*/ 233719 w 3664854"/>
              <a:gd name="connsiteY6" fmla="*/ 1402286 h 1402286"/>
              <a:gd name="connsiteX7" fmla="*/ 0 w 3664854"/>
              <a:gd name="connsiteY7" fmla="*/ 1168567 h 1402286"/>
              <a:gd name="connsiteX8" fmla="*/ 0 w 3664854"/>
              <a:gd name="connsiteY8" fmla="*/ 233719 h 1402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4854" h="1402286">
                <a:moveTo>
                  <a:pt x="0" y="233719"/>
                </a:moveTo>
                <a:cubicBezTo>
                  <a:pt x="0" y="104640"/>
                  <a:pt x="104640" y="0"/>
                  <a:pt x="233719" y="0"/>
                </a:cubicBezTo>
                <a:lnTo>
                  <a:pt x="3431135" y="0"/>
                </a:lnTo>
                <a:cubicBezTo>
                  <a:pt x="3560214" y="0"/>
                  <a:pt x="3664854" y="104640"/>
                  <a:pt x="3664854" y="233719"/>
                </a:cubicBezTo>
                <a:lnTo>
                  <a:pt x="3664854" y="1168567"/>
                </a:lnTo>
                <a:cubicBezTo>
                  <a:pt x="3664854" y="1297646"/>
                  <a:pt x="3560214" y="1402286"/>
                  <a:pt x="3431135" y="1402286"/>
                </a:cubicBezTo>
                <a:lnTo>
                  <a:pt x="233719" y="1402286"/>
                </a:lnTo>
                <a:cubicBezTo>
                  <a:pt x="104640" y="1402286"/>
                  <a:pt x="0" y="1297646"/>
                  <a:pt x="0" y="1168567"/>
                </a:cubicBezTo>
                <a:lnTo>
                  <a:pt x="0" y="233719"/>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17044" tIns="142749" rIns="217044" bIns="142749" numCol="1" spcCol="1270" anchor="ctr" anchorCtr="0">
            <a:noAutofit/>
          </a:bodyPr>
          <a:lstStyle/>
          <a:p>
            <a:pPr marL="0" lvl="0" indent="0" algn="ctr" defTabSz="1733550">
              <a:lnSpc>
                <a:spcPct val="90000"/>
              </a:lnSpc>
              <a:spcBef>
                <a:spcPct val="0"/>
              </a:spcBef>
              <a:spcAft>
                <a:spcPct val="35000"/>
              </a:spcAft>
              <a:buNone/>
            </a:pPr>
            <a:r>
              <a:rPr lang="en-US" sz="3900" kern="1200"/>
              <a:t>250 actions/flow </a:t>
            </a:r>
          </a:p>
        </p:txBody>
      </p:sp>
      <p:sp>
        <p:nvSpPr>
          <p:cNvPr id="7" name="Freeform: Shape 6">
            <a:extLst>
              <a:ext uri="{FF2B5EF4-FFF2-40B4-BE49-F238E27FC236}">
                <a16:creationId xmlns:a16="http://schemas.microsoft.com/office/drawing/2014/main" id="{3271B936-892F-4660-B563-12FE0F43712A}"/>
              </a:ext>
            </a:extLst>
          </p:cNvPr>
          <p:cNvSpPr/>
          <p:nvPr/>
        </p:nvSpPr>
        <p:spPr>
          <a:xfrm>
            <a:off x="4609569" y="3380393"/>
            <a:ext cx="6729985" cy="1121830"/>
          </a:xfrm>
          <a:custGeom>
            <a:avLst/>
            <a:gdLst>
              <a:gd name="connsiteX0" fmla="*/ 186975 w 1121829"/>
              <a:gd name="connsiteY0" fmla="*/ 0 h 6729984"/>
              <a:gd name="connsiteX1" fmla="*/ 934854 w 1121829"/>
              <a:gd name="connsiteY1" fmla="*/ 0 h 6729984"/>
              <a:gd name="connsiteX2" fmla="*/ 1121829 w 1121829"/>
              <a:gd name="connsiteY2" fmla="*/ 186975 h 6729984"/>
              <a:gd name="connsiteX3" fmla="*/ 1121829 w 1121829"/>
              <a:gd name="connsiteY3" fmla="*/ 6729984 h 6729984"/>
              <a:gd name="connsiteX4" fmla="*/ 1121829 w 1121829"/>
              <a:gd name="connsiteY4" fmla="*/ 6729984 h 6729984"/>
              <a:gd name="connsiteX5" fmla="*/ 0 w 1121829"/>
              <a:gd name="connsiteY5" fmla="*/ 6729984 h 6729984"/>
              <a:gd name="connsiteX6" fmla="*/ 0 w 1121829"/>
              <a:gd name="connsiteY6" fmla="*/ 6729984 h 6729984"/>
              <a:gd name="connsiteX7" fmla="*/ 0 w 1121829"/>
              <a:gd name="connsiteY7" fmla="*/ 186975 h 6729984"/>
              <a:gd name="connsiteX8" fmla="*/ 186975 w 1121829"/>
              <a:gd name="connsiteY8" fmla="*/ 0 h 6729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1829" h="6729984">
                <a:moveTo>
                  <a:pt x="1121829" y="1121687"/>
                </a:moveTo>
                <a:lnTo>
                  <a:pt x="1121829" y="5608297"/>
                </a:lnTo>
                <a:cubicBezTo>
                  <a:pt x="1121829" y="6227783"/>
                  <a:pt x="1107875" y="6729981"/>
                  <a:pt x="1090662" y="6729981"/>
                </a:cubicBezTo>
                <a:lnTo>
                  <a:pt x="0" y="6729981"/>
                </a:lnTo>
                <a:lnTo>
                  <a:pt x="0" y="6729981"/>
                </a:lnTo>
                <a:lnTo>
                  <a:pt x="0" y="3"/>
                </a:lnTo>
                <a:lnTo>
                  <a:pt x="0" y="3"/>
                </a:lnTo>
                <a:lnTo>
                  <a:pt x="1090662" y="3"/>
                </a:lnTo>
                <a:cubicBezTo>
                  <a:pt x="1107875" y="3"/>
                  <a:pt x="1121829" y="502201"/>
                  <a:pt x="1121829" y="1121687"/>
                </a:cubicBezTo>
                <a:close/>
              </a:path>
            </a:pathLst>
          </a:custGeom>
          <a:solidFill>
            <a:srgbClr val="41B176">
              <a:tint val="40000"/>
              <a:alpha val="90000"/>
              <a:hueOff val="-3369393"/>
              <a:satOff val="2604"/>
              <a:lumOff val="1121"/>
              <a:alphaOff val="0"/>
            </a:srgbClr>
          </a:solidFill>
          <a:ln w="12700" cap="flat" cmpd="sng" algn="ctr">
            <a:solidFill>
              <a:srgbClr val="41B176">
                <a:tint val="40000"/>
                <a:alpha val="90000"/>
                <a:hueOff val="-3369393"/>
                <a:satOff val="2604"/>
                <a:lumOff val="1121"/>
                <a:alphaOff val="0"/>
              </a:srgbClr>
            </a:solid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247651" tIns="178588" rIns="302413" bIns="178589" numCol="1" spcCol="1270" anchor="ctr" anchorCtr="0">
            <a:noAutofit/>
          </a:bodyPr>
          <a:lstStyle/>
          <a:p>
            <a:pPr marL="171450" lvl="1" indent="-171450" algn="l" defTabSz="711200">
              <a:lnSpc>
                <a:spcPct val="90000"/>
              </a:lnSpc>
              <a:spcBef>
                <a:spcPct val="0"/>
              </a:spcBef>
              <a:spcAft>
                <a:spcPct val="15000"/>
              </a:spcAft>
              <a:buChar char="•"/>
            </a:pPr>
            <a:r>
              <a:rPr lang="en-US" sz="1600" dirty="0">
                <a:solidFill>
                  <a:prstClr val="black">
                    <a:hueOff val="0"/>
                    <a:satOff val="0"/>
                    <a:lumOff val="0"/>
                    <a:alphaOff val="0"/>
                  </a:prstClr>
                </a:solidFill>
                <a:latin typeface="Ubuntu"/>
              </a:rPr>
              <a:t>M</a:t>
            </a:r>
            <a:r>
              <a:rPr lang="en-US" sz="1600" kern="1200" dirty="0">
                <a:solidFill>
                  <a:prstClr val="black">
                    <a:hueOff val="0"/>
                    <a:satOff val="0"/>
                    <a:lumOff val="0"/>
                    <a:alphaOff val="0"/>
                  </a:prstClr>
                </a:solidFill>
                <a:latin typeface="Ubuntu"/>
                <a:ea typeface="+mn-ea"/>
                <a:cs typeface="+mn-cs"/>
              </a:rPr>
              <a:t>ax 5.000 iterations in Do until</a:t>
            </a:r>
          </a:p>
          <a:p>
            <a:pPr marL="171450" lvl="1" indent="-171450" defTabSz="711200">
              <a:lnSpc>
                <a:spcPct val="90000"/>
              </a:lnSpc>
              <a:spcBef>
                <a:spcPct val="0"/>
              </a:spcBef>
              <a:spcAft>
                <a:spcPct val="15000"/>
              </a:spcAft>
              <a:buChar char="•"/>
            </a:pPr>
            <a:r>
              <a:rPr lang="en-US" sz="1600" dirty="0">
                <a:solidFill>
                  <a:prstClr val="black">
                    <a:hueOff val="0"/>
                    <a:satOff val="0"/>
                    <a:lumOff val="0"/>
                    <a:alphaOff val="0"/>
                  </a:prstClr>
                </a:solidFill>
                <a:latin typeface="Ubuntu"/>
              </a:rPr>
              <a:t>Max 5.000 iterations in For each (</a:t>
            </a:r>
            <a:r>
              <a:rPr lang="en-US" sz="1600" dirty="0">
                <a:solidFill>
                  <a:prstClr val="black">
                    <a:hueOff val="0"/>
                    <a:satOff val="0"/>
                    <a:lumOff val="0"/>
                    <a:alphaOff val="0"/>
                  </a:prstClr>
                </a:solidFill>
              </a:rPr>
              <a:t>100.000  in </a:t>
            </a:r>
            <a:r>
              <a:rPr lang="en-US" sz="1600" dirty="0">
                <a:solidFill>
                  <a:prstClr val="black">
                    <a:hueOff val="0"/>
                    <a:satOff val="0"/>
                    <a:lumOff val="0"/>
                    <a:alphaOff val="0"/>
                  </a:prstClr>
                </a:solidFill>
                <a:latin typeface="Ubuntu"/>
              </a:rPr>
              <a:t>Plan 1)</a:t>
            </a:r>
            <a:endParaRPr lang="en-US" sz="1600" kern="1200" dirty="0">
              <a:solidFill>
                <a:prstClr val="black">
                  <a:hueOff val="0"/>
                  <a:satOff val="0"/>
                  <a:lumOff val="0"/>
                  <a:alphaOff val="0"/>
                </a:prstClr>
              </a:solidFill>
              <a:latin typeface="Ubuntu"/>
              <a:ea typeface="+mn-ea"/>
              <a:cs typeface="+mn-cs"/>
            </a:endParaRPr>
          </a:p>
        </p:txBody>
      </p:sp>
      <p:sp>
        <p:nvSpPr>
          <p:cNvPr id="8" name="Freeform: Shape 7">
            <a:extLst>
              <a:ext uri="{FF2B5EF4-FFF2-40B4-BE49-F238E27FC236}">
                <a16:creationId xmlns:a16="http://schemas.microsoft.com/office/drawing/2014/main" id="{E884238E-D6E9-4E92-8124-CEA0207C6A70}"/>
              </a:ext>
            </a:extLst>
          </p:cNvPr>
          <p:cNvSpPr/>
          <p:nvPr/>
        </p:nvSpPr>
        <p:spPr>
          <a:xfrm>
            <a:off x="841103" y="3276586"/>
            <a:ext cx="3768467" cy="1402286"/>
          </a:xfrm>
          <a:custGeom>
            <a:avLst/>
            <a:gdLst>
              <a:gd name="connsiteX0" fmla="*/ 0 w 3768467"/>
              <a:gd name="connsiteY0" fmla="*/ 233719 h 1402286"/>
              <a:gd name="connsiteX1" fmla="*/ 233719 w 3768467"/>
              <a:gd name="connsiteY1" fmla="*/ 0 h 1402286"/>
              <a:gd name="connsiteX2" fmla="*/ 3534748 w 3768467"/>
              <a:gd name="connsiteY2" fmla="*/ 0 h 1402286"/>
              <a:gd name="connsiteX3" fmla="*/ 3768467 w 3768467"/>
              <a:gd name="connsiteY3" fmla="*/ 233719 h 1402286"/>
              <a:gd name="connsiteX4" fmla="*/ 3768467 w 3768467"/>
              <a:gd name="connsiteY4" fmla="*/ 1168567 h 1402286"/>
              <a:gd name="connsiteX5" fmla="*/ 3534748 w 3768467"/>
              <a:gd name="connsiteY5" fmla="*/ 1402286 h 1402286"/>
              <a:gd name="connsiteX6" fmla="*/ 233719 w 3768467"/>
              <a:gd name="connsiteY6" fmla="*/ 1402286 h 1402286"/>
              <a:gd name="connsiteX7" fmla="*/ 0 w 3768467"/>
              <a:gd name="connsiteY7" fmla="*/ 1168567 h 1402286"/>
              <a:gd name="connsiteX8" fmla="*/ 0 w 3768467"/>
              <a:gd name="connsiteY8" fmla="*/ 233719 h 1402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68467" h="1402286">
                <a:moveTo>
                  <a:pt x="0" y="233719"/>
                </a:moveTo>
                <a:cubicBezTo>
                  <a:pt x="0" y="104640"/>
                  <a:pt x="104640" y="0"/>
                  <a:pt x="233719" y="0"/>
                </a:cubicBezTo>
                <a:lnTo>
                  <a:pt x="3534748" y="0"/>
                </a:lnTo>
                <a:cubicBezTo>
                  <a:pt x="3663827" y="0"/>
                  <a:pt x="3768467" y="104640"/>
                  <a:pt x="3768467" y="233719"/>
                </a:cubicBezTo>
                <a:lnTo>
                  <a:pt x="3768467" y="1168567"/>
                </a:lnTo>
                <a:cubicBezTo>
                  <a:pt x="3768467" y="1297646"/>
                  <a:pt x="3663827" y="1402286"/>
                  <a:pt x="3534748" y="1402286"/>
                </a:cubicBezTo>
                <a:lnTo>
                  <a:pt x="233719" y="1402286"/>
                </a:lnTo>
                <a:cubicBezTo>
                  <a:pt x="104640" y="1402286"/>
                  <a:pt x="0" y="1297646"/>
                  <a:pt x="0" y="1168567"/>
                </a:cubicBezTo>
                <a:lnTo>
                  <a:pt x="0" y="233719"/>
                </a:lnTo>
                <a:close/>
              </a:path>
            </a:pathLst>
          </a:custGeom>
        </p:spPr>
        <p:style>
          <a:lnRef idx="2">
            <a:schemeClr val="lt1">
              <a:hueOff val="0"/>
              <a:satOff val="0"/>
              <a:lumOff val="0"/>
              <a:alphaOff val="0"/>
            </a:schemeClr>
          </a:lnRef>
          <a:fillRef idx="1">
            <a:schemeClr val="accent2">
              <a:hueOff val="-2064020"/>
              <a:satOff val="-2201"/>
              <a:lumOff val="3334"/>
              <a:alphaOff val="0"/>
            </a:schemeClr>
          </a:fillRef>
          <a:effectRef idx="0">
            <a:schemeClr val="accent2">
              <a:hueOff val="-2064020"/>
              <a:satOff val="-2201"/>
              <a:lumOff val="3334"/>
              <a:alphaOff val="0"/>
            </a:schemeClr>
          </a:effectRef>
          <a:fontRef idx="minor">
            <a:schemeClr val="lt1"/>
          </a:fontRef>
        </p:style>
        <p:txBody>
          <a:bodyPr spcFirstLastPara="0" vert="horz" wrap="square" lIns="217044" tIns="142749" rIns="217044" bIns="142749" numCol="1" spcCol="1270" anchor="ctr" anchorCtr="0">
            <a:noAutofit/>
          </a:bodyPr>
          <a:lstStyle/>
          <a:p>
            <a:pPr marL="0" lvl="0" indent="0" algn="ctr" defTabSz="1733550">
              <a:lnSpc>
                <a:spcPct val="90000"/>
              </a:lnSpc>
              <a:spcBef>
                <a:spcPct val="0"/>
              </a:spcBef>
              <a:spcAft>
                <a:spcPct val="35000"/>
              </a:spcAft>
              <a:buNone/>
            </a:pPr>
            <a:r>
              <a:rPr lang="en-US" sz="3900" kern="1200"/>
              <a:t>Loops </a:t>
            </a:r>
          </a:p>
        </p:txBody>
      </p:sp>
      <p:sp>
        <p:nvSpPr>
          <p:cNvPr id="9" name="Freeform: Shape 8">
            <a:extLst>
              <a:ext uri="{FF2B5EF4-FFF2-40B4-BE49-F238E27FC236}">
                <a16:creationId xmlns:a16="http://schemas.microsoft.com/office/drawing/2014/main" id="{632C9B21-444D-4E75-9BEE-C0DC7D199DA8}"/>
              </a:ext>
            </a:extLst>
          </p:cNvPr>
          <p:cNvSpPr/>
          <p:nvPr/>
        </p:nvSpPr>
        <p:spPr>
          <a:xfrm>
            <a:off x="4620912" y="4712564"/>
            <a:ext cx="6729984" cy="1662307"/>
          </a:xfrm>
          <a:custGeom>
            <a:avLst/>
            <a:gdLst>
              <a:gd name="connsiteX0" fmla="*/ 186975 w 1121829"/>
              <a:gd name="connsiteY0" fmla="*/ 0 h 6623475"/>
              <a:gd name="connsiteX1" fmla="*/ 934854 w 1121829"/>
              <a:gd name="connsiteY1" fmla="*/ 0 h 6623475"/>
              <a:gd name="connsiteX2" fmla="*/ 1121829 w 1121829"/>
              <a:gd name="connsiteY2" fmla="*/ 186975 h 6623475"/>
              <a:gd name="connsiteX3" fmla="*/ 1121829 w 1121829"/>
              <a:gd name="connsiteY3" fmla="*/ 6623475 h 6623475"/>
              <a:gd name="connsiteX4" fmla="*/ 1121829 w 1121829"/>
              <a:gd name="connsiteY4" fmla="*/ 6623475 h 6623475"/>
              <a:gd name="connsiteX5" fmla="*/ 0 w 1121829"/>
              <a:gd name="connsiteY5" fmla="*/ 6623475 h 6623475"/>
              <a:gd name="connsiteX6" fmla="*/ 0 w 1121829"/>
              <a:gd name="connsiteY6" fmla="*/ 6623475 h 6623475"/>
              <a:gd name="connsiteX7" fmla="*/ 0 w 1121829"/>
              <a:gd name="connsiteY7" fmla="*/ 186975 h 6623475"/>
              <a:gd name="connsiteX8" fmla="*/ 186975 w 1121829"/>
              <a:gd name="connsiteY8" fmla="*/ 0 h 662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1829" h="6623475">
                <a:moveTo>
                  <a:pt x="1121829" y="1103935"/>
                </a:moveTo>
                <a:lnTo>
                  <a:pt x="1121829" y="5519540"/>
                </a:lnTo>
                <a:cubicBezTo>
                  <a:pt x="1121829" y="6129222"/>
                  <a:pt x="1107651" y="6623472"/>
                  <a:pt x="1090161" y="6623472"/>
                </a:cubicBezTo>
                <a:lnTo>
                  <a:pt x="0" y="6623472"/>
                </a:lnTo>
                <a:lnTo>
                  <a:pt x="0" y="6623472"/>
                </a:lnTo>
                <a:lnTo>
                  <a:pt x="0" y="3"/>
                </a:lnTo>
                <a:lnTo>
                  <a:pt x="0" y="3"/>
                </a:lnTo>
                <a:lnTo>
                  <a:pt x="1090161" y="3"/>
                </a:lnTo>
                <a:cubicBezTo>
                  <a:pt x="1107651" y="3"/>
                  <a:pt x="1121829" y="494253"/>
                  <a:pt x="1121829" y="1103935"/>
                </a:cubicBezTo>
                <a:close/>
              </a:path>
            </a:pathLst>
          </a:custGeom>
        </p:spPr>
        <p:style>
          <a:lnRef idx="2">
            <a:schemeClr val="accent2">
              <a:tint val="40000"/>
              <a:alpha val="90000"/>
              <a:hueOff val="-3369393"/>
              <a:satOff val="2604"/>
              <a:lumOff val="1121"/>
              <a:alphaOff val="0"/>
            </a:schemeClr>
          </a:lnRef>
          <a:fillRef idx="1">
            <a:schemeClr val="accent2">
              <a:tint val="40000"/>
              <a:alpha val="90000"/>
              <a:hueOff val="-3369393"/>
              <a:satOff val="2604"/>
              <a:lumOff val="1121"/>
              <a:alphaOff val="0"/>
            </a:schemeClr>
          </a:fillRef>
          <a:effectRef idx="0">
            <a:schemeClr val="accent2">
              <a:tint val="40000"/>
              <a:alpha val="90000"/>
              <a:hueOff val="-3369393"/>
              <a:satOff val="2604"/>
              <a:lumOff val="1121"/>
              <a:alphaOff val="0"/>
            </a:schemeClr>
          </a:effectRef>
          <a:fontRef idx="minor">
            <a:schemeClr val="dk1">
              <a:hueOff val="0"/>
              <a:satOff val="0"/>
              <a:lumOff val="0"/>
              <a:alphaOff val="0"/>
            </a:schemeClr>
          </a:fontRef>
        </p:style>
        <p:txBody>
          <a:bodyPr spcFirstLastPara="0" vert="horz" wrap="square" lIns="247651" tIns="178588" rIns="302412" bIns="178588" numCol="1" spcCol="1270" anchor="ctr" anchorCtr="0">
            <a:noAutofit/>
          </a:bodyPr>
          <a:lstStyle/>
          <a:p>
            <a:pPr marL="171450" lvl="1" indent="-171450" defTabSz="711200">
              <a:lnSpc>
                <a:spcPct val="90000"/>
              </a:lnSpc>
              <a:spcBef>
                <a:spcPct val="0"/>
              </a:spcBef>
              <a:spcAft>
                <a:spcPct val="15000"/>
              </a:spcAft>
              <a:buChar char="•"/>
            </a:pPr>
            <a:r>
              <a:rPr lang="en-US" sz="1600" kern="1200" dirty="0"/>
              <a:t>No OOB site level actions -&gt;roadmap</a:t>
            </a:r>
            <a:r>
              <a:rPr lang="en-US" sz="1600" dirty="0"/>
              <a:t> ( </a:t>
            </a:r>
            <a:r>
              <a:rPr lang="en-US" sz="1600" dirty="0">
                <a:solidFill>
                  <a:srgbClr val="FF0000"/>
                </a:solidFill>
              </a:rPr>
              <a:t>new</a:t>
            </a:r>
            <a:r>
              <a:rPr lang="en-US" sz="1600" dirty="0"/>
              <a:t> : </a:t>
            </a:r>
            <a:r>
              <a:rPr lang="en-US" i="1" dirty="0"/>
              <a:t>Send An Http Request To SharePoint</a:t>
            </a:r>
            <a:r>
              <a:rPr lang="en-US" dirty="0"/>
              <a:t> )</a:t>
            </a:r>
            <a:r>
              <a:rPr lang="en-US" sz="1600" dirty="0"/>
              <a:t> </a:t>
            </a:r>
            <a:endParaRPr lang="en-US" sz="1600" kern="1200" dirty="0"/>
          </a:p>
          <a:p>
            <a:pPr marL="171450" lvl="1" indent="-171450" defTabSz="711200">
              <a:lnSpc>
                <a:spcPct val="90000"/>
              </a:lnSpc>
              <a:spcBef>
                <a:spcPct val="0"/>
              </a:spcBef>
              <a:spcAft>
                <a:spcPct val="15000"/>
              </a:spcAft>
              <a:buFontTx/>
              <a:buChar char="•"/>
            </a:pPr>
            <a:r>
              <a:rPr lang="en-US" sz="1600" kern="1200" dirty="0"/>
              <a:t>Cannot OOB change item security -&gt;roadmap </a:t>
            </a:r>
            <a:r>
              <a:rPr lang="en-US" sz="1400" dirty="0"/>
              <a:t>( </a:t>
            </a:r>
            <a:r>
              <a:rPr lang="en-US" sz="1400" dirty="0">
                <a:solidFill>
                  <a:srgbClr val="FF0000"/>
                </a:solidFill>
              </a:rPr>
              <a:t>new</a:t>
            </a:r>
            <a:r>
              <a:rPr lang="en-US" sz="1400" dirty="0"/>
              <a:t> : </a:t>
            </a:r>
            <a:r>
              <a:rPr lang="en-US" i="1" dirty="0"/>
              <a:t>Send An Http Request To SharePoint</a:t>
            </a:r>
            <a:r>
              <a:rPr lang="en-US" sz="1600" dirty="0"/>
              <a:t> )</a:t>
            </a:r>
            <a:r>
              <a:rPr lang="en-US" sz="1400" dirty="0"/>
              <a:t> </a:t>
            </a:r>
          </a:p>
          <a:p>
            <a:pPr marL="171450" lvl="1" indent="-171450" defTabSz="711200">
              <a:lnSpc>
                <a:spcPct val="90000"/>
              </a:lnSpc>
              <a:spcBef>
                <a:spcPct val="0"/>
              </a:spcBef>
              <a:spcAft>
                <a:spcPct val="15000"/>
              </a:spcAft>
              <a:buFontTx/>
              <a:buChar char="•"/>
            </a:pPr>
            <a:r>
              <a:rPr lang="en-US" sz="1600" strike="sngStrike" dirty="0"/>
              <a:t>SharePoint security model is not Flow security model (roadmap)</a:t>
            </a:r>
          </a:p>
          <a:p>
            <a:pPr marL="171450" lvl="1" indent="-171450" defTabSz="711200">
              <a:lnSpc>
                <a:spcPct val="90000"/>
              </a:lnSpc>
              <a:spcBef>
                <a:spcPct val="0"/>
              </a:spcBef>
              <a:spcAft>
                <a:spcPct val="15000"/>
              </a:spcAft>
              <a:buFontTx/>
              <a:buChar char="•"/>
            </a:pPr>
            <a:endParaRPr lang="en-US" sz="1400" dirty="0"/>
          </a:p>
        </p:txBody>
      </p:sp>
      <p:sp>
        <p:nvSpPr>
          <p:cNvPr id="10" name="Freeform: Shape 9">
            <a:extLst>
              <a:ext uri="{FF2B5EF4-FFF2-40B4-BE49-F238E27FC236}">
                <a16:creationId xmlns:a16="http://schemas.microsoft.com/office/drawing/2014/main" id="{61014FF4-C18B-4866-B4EA-91D989A9F5DF}"/>
              </a:ext>
            </a:extLst>
          </p:cNvPr>
          <p:cNvSpPr/>
          <p:nvPr/>
        </p:nvSpPr>
        <p:spPr>
          <a:xfrm>
            <a:off x="841103" y="4842574"/>
            <a:ext cx="3768466" cy="1402286"/>
          </a:xfrm>
          <a:custGeom>
            <a:avLst/>
            <a:gdLst>
              <a:gd name="connsiteX0" fmla="*/ 0 w 3886317"/>
              <a:gd name="connsiteY0" fmla="*/ 233719 h 1402286"/>
              <a:gd name="connsiteX1" fmla="*/ 233719 w 3886317"/>
              <a:gd name="connsiteY1" fmla="*/ 0 h 1402286"/>
              <a:gd name="connsiteX2" fmla="*/ 3652598 w 3886317"/>
              <a:gd name="connsiteY2" fmla="*/ 0 h 1402286"/>
              <a:gd name="connsiteX3" fmla="*/ 3886317 w 3886317"/>
              <a:gd name="connsiteY3" fmla="*/ 233719 h 1402286"/>
              <a:gd name="connsiteX4" fmla="*/ 3886317 w 3886317"/>
              <a:gd name="connsiteY4" fmla="*/ 1168567 h 1402286"/>
              <a:gd name="connsiteX5" fmla="*/ 3652598 w 3886317"/>
              <a:gd name="connsiteY5" fmla="*/ 1402286 h 1402286"/>
              <a:gd name="connsiteX6" fmla="*/ 233719 w 3886317"/>
              <a:gd name="connsiteY6" fmla="*/ 1402286 h 1402286"/>
              <a:gd name="connsiteX7" fmla="*/ 0 w 3886317"/>
              <a:gd name="connsiteY7" fmla="*/ 1168567 h 1402286"/>
              <a:gd name="connsiteX8" fmla="*/ 0 w 3886317"/>
              <a:gd name="connsiteY8" fmla="*/ 233719 h 1402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86317" h="1402286">
                <a:moveTo>
                  <a:pt x="0" y="233719"/>
                </a:moveTo>
                <a:cubicBezTo>
                  <a:pt x="0" y="104640"/>
                  <a:pt x="104640" y="0"/>
                  <a:pt x="233719" y="0"/>
                </a:cubicBezTo>
                <a:lnTo>
                  <a:pt x="3652598" y="0"/>
                </a:lnTo>
                <a:cubicBezTo>
                  <a:pt x="3781677" y="0"/>
                  <a:pt x="3886317" y="104640"/>
                  <a:pt x="3886317" y="233719"/>
                </a:cubicBezTo>
                <a:lnTo>
                  <a:pt x="3886317" y="1168567"/>
                </a:lnTo>
                <a:cubicBezTo>
                  <a:pt x="3886317" y="1297646"/>
                  <a:pt x="3781677" y="1402286"/>
                  <a:pt x="3652598" y="1402286"/>
                </a:cubicBezTo>
                <a:lnTo>
                  <a:pt x="233719" y="1402286"/>
                </a:lnTo>
                <a:cubicBezTo>
                  <a:pt x="104640" y="1402286"/>
                  <a:pt x="0" y="1297646"/>
                  <a:pt x="0" y="1168567"/>
                </a:cubicBezTo>
                <a:lnTo>
                  <a:pt x="0" y="233719"/>
                </a:lnTo>
                <a:close/>
              </a:path>
            </a:pathLst>
          </a:custGeom>
        </p:spPr>
        <p:style>
          <a:lnRef idx="2">
            <a:schemeClr val="lt1">
              <a:hueOff val="0"/>
              <a:satOff val="0"/>
              <a:lumOff val="0"/>
              <a:alphaOff val="0"/>
            </a:schemeClr>
          </a:lnRef>
          <a:fillRef idx="1">
            <a:schemeClr val="accent2">
              <a:hueOff val="-4128039"/>
              <a:satOff val="-4401"/>
              <a:lumOff val="6667"/>
              <a:alphaOff val="0"/>
            </a:schemeClr>
          </a:fillRef>
          <a:effectRef idx="0">
            <a:schemeClr val="accent2">
              <a:hueOff val="-4128039"/>
              <a:satOff val="-4401"/>
              <a:lumOff val="6667"/>
              <a:alphaOff val="0"/>
            </a:schemeClr>
          </a:effectRef>
          <a:fontRef idx="minor">
            <a:schemeClr val="lt1"/>
          </a:fontRef>
        </p:style>
        <p:txBody>
          <a:bodyPr spcFirstLastPara="0" vert="horz" wrap="square" lIns="217044" tIns="142749" rIns="217044" bIns="142749" numCol="1" spcCol="1270" anchor="ctr" anchorCtr="0">
            <a:noAutofit/>
          </a:bodyPr>
          <a:lstStyle/>
          <a:p>
            <a:pPr marL="0" lvl="0" indent="0" algn="ctr" defTabSz="1733550">
              <a:lnSpc>
                <a:spcPct val="90000"/>
              </a:lnSpc>
              <a:spcBef>
                <a:spcPct val="0"/>
              </a:spcBef>
              <a:spcAft>
                <a:spcPct val="35000"/>
              </a:spcAft>
              <a:buNone/>
            </a:pPr>
            <a:r>
              <a:rPr lang="en-US" sz="3900" kern="1200"/>
              <a:t>SharePoint</a:t>
            </a:r>
          </a:p>
        </p:txBody>
      </p:sp>
      <p:pic>
        <p:nvPicPr>
          <p:cNvPr id="3" name="Picture 2">
            <a:extLst>
              <a:ext uri="{FF2B5EF4-FFF2-40B4-BE49-F238E27FC236}">
                <a16:creationId xmlns:a16="http://schemas.microsoft.com/office/drawing/2014/main" id="{DFAC0672-9DD6-4667-A087-E45E18842346}"/>
              </a:ext>
            </a:extLst>
          </p:cNvPr>
          <p:cNvPicPr>
            <a:picLocks noChangeAspect="1"/>
          </p:cNvPicPr>
          <p:nvPr/>
        </p:nvPicPr>
        <p:blipFill>
          <a:blip r:embed="rId3"/>
          <a:stretch>
            <a:fillRect/>
          </a:stretch>
        </p:blipFill>
        <p:spPr>
          <a:xfrm>
            <a:off x="753926" y="1767763"/>
            <a:ext cx="10573587" cy="353170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a:extLst>
              <a:ext uri="{FF2B5EF4-FFF2-40B4-BE49-F238E27FC236}">
                <a16:creationId xmlns:a16="http://schemas.microsoft.com/office/drawing/2014/main" id="{1A22270C-AD28-4313-962C-505035464942}"/>
              </a:ext>
            </a:extLst>
          </p:cNvPr>
          <p:cNvPicPr>
            <a:picLocks noChangeAspect="1"/>
          </p:cNvPicPr>
          <p:nvPr/>
        </p:nvPicPr>
        <p:blipFill>
          <a:blip r:embed="rId4"/>
          <a:stretch>
            <a:fillRect/>
          </a:stretch>
        </p:blipFill>
        <p:spPr>
          <a:xfrm>
            <a:off x="3674837" y="705523"/>
            <a:ext cx="6449399" cy="5964858"/>
          </a:xfrm>
          <a:prstGeom prst="rect">
            <a:avLst/>
          </a:prstGeom>
        </p:spPr>
      </p:pic>
    </p:spTree>
    <p:extLst>
      <p:ext uri="{BB962C8B-B14F-4D97-AF65-F5344CB8AC3E}">
        <p14:creationId xmlns:p14="http://schemas.microsoft.com/office/powerpoint/2010/main" val="3478967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96933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Limitations</a:t>
            </a:r>
            <a:endParaRPr lang="en-GB"/>
          </a:p>
        </p:txBody>
      </p:sp>
      <p:graphicFrame>
        <p:nvGraphicFramePr>
          <p:cNvPr id="5" name="Content Placeholder 4">
            <a:extLst>
              <a:ext uri="{FF2B5EF4-FFF2-40B4-BE49-F238E27FC236}">
                <a16:creationId xmlns:a16="http://schemas.microsoft.com/office/drawing/2014/main" id="{280E01FF-8117-4242-BB39-98BEE89055B3}"/>
              </a:ext>
            </a:extLst>
          </p:cNvPr>
          <p:cNvGraphicFramePr>
            <a:graphicFrameLocks noGrp="1"/>
          </p:cNvGraphicFramePr>
          <p:nvPr>
            <p:ph idx="4294967295"/>
            <p:extLst/>
          </p:nvPr>
        </p:nvGraphicFramePr>
        <p:xfrm>
          <a:off x="1034322" y="1735684"/>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a:extLst>
              <a:ext uri="{FF2B5EF4-FFF2-40B4-BE49-F238E27FC236}">
                <a16:creationId xmlns:a16="http://schemas.microsoft.com/office/drawing/2014/main" id="{A3781C37-A011-42AF-BFA2-411F61463C87}"/>
              </a:ext>
            </a:extLst>
          </p:cNvPr>
          <p:cNvPicPr/>
          <p:nvPr/>
        </p:nvPicPr>
        <p:blipFill rotWithShape="1">
          <a:blip r:embed="rId8"/>
          <a:srcRect l="15620" t="9594" r="36128" b="29074"/>
          <a:stretch/>
        </p:blipFill>
        <p:spPr>
          <a:xfrm>
            <a:off x="4261726" y="2072076"/>
            <a:ext cx="6030505" cy="4116072"/>
          </a:xfrm>
          <a:prstGeom prst="rect">
            <a:avLst/>
          </a:prstGeom>
        </p:spPr>
      </p:pic>
    </p:spTree>
    <p:extLst>
      <p:ext uri="{BB962C8B-B14F-4D97-AF65-F5344CB8AC3E}">
        <p14:creationId xmlns:p14="http://schemas.microsoft.com/office/powerpoint/2010/main" val="1612773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dgm id="{99446C84-A41A-48B7-939B-E51BD2A77DAA}"/>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dgm id="{5228EE4C-C015-4A99-913B-E146EFA962AF}"/>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582C3-057E-4B6E-9BBC-6563DFB36576}"/>
              </a:ext>
            </a:extLst>
          </p:cNvPr>
          <p:cNvSpPr>
            <a:spLocks noGrp="1"/>
          </p:cNvSpPr>
          <p:nvPr>
            <p:ph type="title"/>
          </p:nvPr>
        </p:nvSpPr>
        <p:spPr/>
        <p:txBody>
          <a:bodyPr/>
          <a:lstStyle/>
          <a:p>
            <a:r>
              <a:rPr lang="en-US"/>
              <a:t>Limitation : no state machines</a:t>
            </a:r>
          </a:p>
        </p:txBody>
      </p:sp>
      <p:pic>
        <p:nvPicPr>
          <p:cNvPr id="5" name="Picture 4">
            <a:extLst>
              <a:ext uri="{FF2B5EF4-FFF2-40B4-BE49-F238E27FC236}">
                <a16:creationId xmlns:a16="http://schemas.microsoft.com/office/drawing/2014/main" id="{2B08820B-AEC2-4DDB-8967-EBAC599614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659" y="456154"/>
            <a:ext cx="11718681" cy="6338455"/>
          </a:xfrm>
          <a:prstGeom prst="rect">
            <a:avLst/>
          </a:prstGeom>
        </p:spPr>
      </p:pic>
      <p:pic>
        <p:nvPicPr>
          <p:cNvPr id="7" name="Picture 6">
            <a:extLst>
              <a:ext uri="{FF2B5EF4-FFF2-40B4-BE49-F238E27FC236}">
                <a16:creationId xmlns:a16="http://schemas.microsoft.com/office/drawing/2014/main" id="{6E15B781-946D-44C3-91E6-B84464AB59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6977" y="1234042"/>
            <a:ext cx="11005286" cy="5159553"/>
          </a:xfrm>
          <a:prstGeom prst="rect">
            <a:avLst/>
          </a:prstGeom>
        </p:spPr>
      </p:pic>
      <p:pic>
        <p:nvPicPr>
          <p:cNvPr id="3" name="Picture 2">
            <a:extLst>
              <a:ext uri="{FF2B5EF4-FFF2-40B4-BE49-F238E27FC236}">
                <a16:creationId xmlns:a16="http://schemas.microsoft.com/office/drawing/2014/main" id="{606A0782-1B3A-44C3-85D3-8C2C694EA531}"/>
              </a:ext>
            </a:extLst>
          </p:cNvPr>
          <p:cNvPicPr>
            <a:picLocks noChangeAspect="1"/>
          </p:cNvPicPr>
          <p:nvPr/>
        </p:nvPicPr>
        <p:blipFill>
          <a:blip r:embed="rId4"/>
          <a:stretch>
            <a:fillRect/>
          </a:stretch>
        </p:blipFill>
        <p:spPr>
          <a:xfrm>
            <a:off x="1581549" y="630041"/>
            <a:ext cx="3028950" cy="5676900"/>
          </a:xfrm>
          <a:prstGeom prst="rect">
            <a:avLst/>
          </a:prstGeom>
        </p:spPr>
      </p:pic>
      <p:pic>
        <p:nvPicPr>
          <p:cNvPr id="4" name="Picture 3">
            <a:extLst>
              <a:ext uri="{FF2B5EF4-FFF2-40B4-BE49-F238E27FC236}">
                <a16:creationId xmlns:a16="http://schemas.microsoft.com/office/drawing/2014/main" id="{69DFCFB3-1E7D-4CF0-8B40-E88838EB3B0B}"/>
              </a:ext>
            </a:extLst>
          </p:cNvPr>
          <p:cNvPicPr>
            <a:picLocks noChangeAspect="1"/>
          </p:cNvPicPr>
          <p:nvPr/>
        </p:nvPicPr>
        <p:blipFill>
          <a:blip r:embed="rId5"/>
          <a:stretch>
            <a:fillRect/>
          </a:stretch>
        </p:blipFill>
        <p:spPr>
          <a:xfrm>
            <a:off x="5097293" y="630041"/>
            <a:ext cx="6689500" cy="5593561"/>
          </a:xfrm>
          <a:prstGeom prst="rect">
            <a:avLst/>
          </a:prstGeom>
          <a:ln>
            <a:solidFill>
              <a:schemeClr val="tx1"/>
            </a:solidFill>
          </a:ln>
        </p:spPr>
      </p:pic>
    </p:spTree>
    <p:extLst>
      <p:ext uri="{BB962C8B-B14F-4D97-AF65-F5344CB8AC3E}">
        <p14:creationId xmlns:p14="http://schemas.microsoft.com/office/powerpoint/2010/main" val="2503785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3"/>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4"/>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4F791-953A-42DF-BAC3-945B55E4DF65}"/>
              </a:ext>
            </a:extLst>
          </p:cNvPr>
          <p:cNvSpPr>
            <a:spLocks noGrp="1"/>
          </p:cNvSpPr>
          <p:nvPr>
            <p:ph type="title"/>
          </p:nvPr>
        </p:nvSpPr>
        <p:spPr/>
        <p:txBody>
          <a:bodyPr>
            <a:normAutofit/>
          </a:bodyPr>
          <a:lstStyle/>
          <a:p>
            <a:r>
              <a:rPr lang="en-US"/>
              <a:t>Limitation : no custom approval form</a:t>
            </a:r>
          </a:p>
        </p:txBody>
      </p:sp>
      <p:pic>
        <p:nvPicPr>
          <p:cNvPr id="7" name="Picture 6">
            <a:extLst>
              <a:ext uri="{FF2B5EF4-FFF2-40B4-BE49-F238E27FC236}">
                <a16:creationId xmlns:a16="http://schemas.microsoft.com/office/drawing/2014/main" id="{C1A9DE30-C4A0-4BBB-A34A-30DB926AA32E}"/>
              </a:ext>
            </a:extLst>
          </p:cNvPr>
          <p:cNvPicPr>
            <a:picLocks noChangeAspect="1"/>
          </p:cNvPicPr>
          <p:nvPr/>
        </p:nvPicPr>
        <p:blipFill>
          <a:blip r:embed="rId3"/>
          <a:stretch>
            <a:fillRect/>
          </a:stretch>
        </p:blipFill>
        <p:spPr>
          <a:xfrm>
            <a:off x="2543215" y="1164384"/>
            <a:ext cx="6687892" cy="5590517"/>
          </a:xfrm>
          <a:prstGeom prst="rect">
            <a:avLst/>
          </a:prstGeom>
        </p:spPr>
      </p:pic>
      <p:pic>
        <p:nvPicPr>
          <p:cNvPr id="3" name="Picture 2">
            <a:extLst>
              <a:ext uri="{FF2B5EF4-FFF2-40B4-BE49-F238E27FC236}">
                <a16:creationId xmlns:a16="http://schemas.microsoft.com/office/drawing/2014/main" id="{DA7DF71F-9B8B-491F-9F08-C5EE0ABD04BE}"/>
              </a:ext>
            </a:extLst>
          </p:cNvPr>
          <p:cNvPicPr>
            <a:picLocks noChangeAspect="1"/>
          </p:cNvPicPr>
          <p:nvPr/>
        </p:nvPicPr>
        <p:blipFill>
          <a:blip r:embed="rId4"/>
          <a:stretch>
            <a:fillRect/>
          </a:stretch>
        </p:blipFill>
        <p:spPr>
          <a:xfrm>
            <a:off x="524850" y="948906"/>
            <a:ext cx="10973751" cy="5321807"/>
          </a:xfrm>
          <a:prstGeom prst="rect">
            <a:avLst/>
          </a:prstGeom>
        </p:spPr>
      </p:pic>
      <p:pic>
        <p:nvPicPr>
          <p:cNvPr id="4" name="Picture 3">
            <a:extLst>
              <a:ext uri="{FF2B5EF4-FFF2-40B4-BE49-F238E27FC236}">
                <a16:creationId xmlns:a16="http://schemas.microsoft.com/office/drawing/2014/main" id="{44C95DD0-077D-43F9-9B1F-C28BC2FA1DE5}"/>
              </a:ext>
            </a:extLst>
          </p:cNvPr>
          <p:cNvPicPr>
            <a:picLocks noChangeAspect="1"/>
          </p:cNvPicPr>
          <p:nvPr/>
        </p:nvPicPr>
        <p:blipFill>
          <a:blip r:embed="rId5"/>
          <a:stretch>
            <a:fillRect/>
          </a:stretch>
        </p:blipFill>
        <p:spPr>
          <a:xfrm>
            <a:off x="686762" y="1065867"/>
            <a:ext cx="6226329" cy="46277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04150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A7BEC61-EC9C-48BD-82AB-FFC665F0D106}"/>
              </a:ext>
            </a:extLst>
          </p:cNvPr>
          <p:cNvSpPr/>
          <p:nvPr/>
        </p:nvSpPr>
        <p:spPr>
          <a:xfrm>
            <a:off x="2219749" y="3390681"/>
            <a:ext cx="4270550" cy="1858945"/>
          </a:xfrm>
          <a:prstGeom prst="rect">
            <a:avLst/>
          </a:prstGeom>
          <a:solidFill>
            <a:srgbClr val="4584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Agenda</a:t>
            </a:r>
          </a:p>
        </p:txBody>
      </p:sp>
      <p:sp>
        <p:nvSpPr>
          <p:cNvPr id="2" name="Rectangle 1"/>
          <p:cNvSpPr/>
          <p:nvPr/>
        </p:nvSpPr>
        <p:spPr>
          <a:xfrm>
            <a:off x="6628041" y="871115"/>
            <a:ext cx="4270550" cy="1858945"/>
          </a:xfrm>
          <a:prstGeom prst="rect">
            <a:avLst/>
          </a:prstGeom>
          <a:solidFill>
            <a:srgbClr val="F5C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6" name="Rectangle 5">
            <a:extLst>
              <a:ext uri="{FF2B5EF4-FFF2-40B4-BE49-F238E27FC236}">
                <a16:creationId xmlns:a16="http://schemas.microsoft.com/office/drawing/2014/main" id="{35D6AA4B-BE85-445A-BA3C-048BE9AAB634}"/>
              </a:ext>
            </a:extLst>
          </p:cNvPr>
          <p:cNvSpPr/>
          <p:nvPr/>
        </p:nvSpPr>
        <p:spPr>
          <a:xfrm>
            <a:off x="3270388" y="2852978"/>
            <a:ext cx="4270550" cy="1858945"/>
          </a:xfrm>
          <a:prstGeom prst="rect">
            <a:avLst/>
          </a:prstGeom>
          <a:solidFill>
            <a:srgbClr val="5BD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5" name="Rectangle 4">
            <a:extLst>
              <a:ext uri="{FF2B5EF4-FFF2-40B4-BE49-F238E27FC236}">
                <a16:creationId xmlns:a16="http://schemas.microsoft.com/office/drawing/2014/main" id="{587BA2C9-9CB8-476F-988F-E6BA51F477BE}"/>
              </a:ext>
            </a:extLst>
          </p:cNvPr>
          <p:cNvSpPr/>
          <p:nvPr/>
        </p:nvSpPr>
        <p:spPr>
          <a:xfrm>
            <a:off x="4492766" y="2192357"/>
            <a:ext cx="4270550" cy="18589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4" name="Rectangle 3">
            <a:extLst>
              <a:ext uri="{FF2B5EF4-FFF2-40B4-BE49-F238E27FC236}">
                <a16:creationId xmlns:a16="http://schemas.microsoft.com/office/drawing/2014/main" id="{C71C824D-C208-499B-9ADC-A222EF5BDC2E}"/>
              </a:ext>
            </a:extLst>
          </p:cNvPr>
          <p:cNvSpPr/>
          <p:nvPr/>
        </p:nvSpPr>
        <p:spPr>
          <a:xfrm>
            <a:off x="5715144" y="1531736"/>
            <a:ext cx="4270550" cy="1858945"/>
          </a:xfrm>
          <a:prstGeom prst="rect">
            <a:avLst/>
          </a:prstGeom>
          <a:solidFill>
            <a:srgbClr val="A5D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Microsoft Flow and On Premises</a:t>
            </a:r>
          </a:p>
        </p:txBody>
      </p:sp>
    </p:spTree>
    <p:extLst>
      <p:ext uri="{BB962C8B-B14F-4D97-AF65-F5344CB8AC3E}">
        <p14:creationId xmlns:p14="http://schemas.microsoft.com/office/powerpoint/2010/main" val="4089301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Effect transition="in" filter="fade">
                                      <p:cBhvr>
                                        <p:cTn id="27" dur="500"/>
                                        <p:tgtEl>
                                          <p:spTgt spid="6"/>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Effect transition="in" filter="fade">
                                      <p:cBhvr>
                                        <p:cTn id="3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animBg="1"/>
      <p:bldP spid="6" grpId="0" animBg="1"/>
      <p:bldP spid="5" grpId="0" animBg="1"/>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21466-2E7B-422D-832A-F3BE3EA35033}"/>
              </a:ext>
            </a:extLst>
          </p:cNvPr>
          <p:cNvSpPr>
            <a:spLocks noGrp="1"/>
          </p:cNvSpPr>
          <p:nvPr>
            <p:ph type="title"/>
          </p:nvPr>
        </p:nvSpPr>
        <p:spPr/>
        <p:txBody>
          <a:bodyPr/>
          <a:lstStyle/>
          <a:p>
            <a:r>
              <a:rPr lang="en-US" dirty="0"/>
              <a:t>Flow and data on premises/hybrid</a:t>
            </a:r>
          </a:p>
        </p:txBody>
      </p:sp>
      <p:sp>
        <p:nvSpPr>
          <p:cNvPr id="3" name="Content Placeholder 2">
            <a:extLst>
              <a:ext uri="{FF2B5EF4-FFF2-40B4-BE49-F238E27FC236}">
                <a16:creationId xmlns:a16="http://schemas.microsoft.com/office/drawing/2014/main" id="{5AF9A967-AAF8-45FA-93AB-09B7960B7471}"/>
              </a:ext>
            </a:extLst>
          </p:cNvPr>
          <p:cNvSpPr txBox="1">
            <a:spLocks/>
          </p:cNvSpPr>
          <p:nvPr/>
        </p:nvSpPr>
        <p:spPr>
          <a:xfrm>
            <a:off x="309564" y="1845474"/>
            <a:ext cx="9902891" cy="4525433"/>
          </a:xfrm>
          <a:prstGeom prst="rect">
            <a:avLst/>
          </a:prstGeom>
        </p:spPr>
        <p:txBody>
          <a:bodyPr vert="horz" lIns="91434" tIns="45717" rIns="91434" bIns="45717" rtlCol="0">
            <a:normAutofit/>
          </a:bodyPr>
          <a:lstStyle>
            <a:lvl1pPr marL="457155" indent="-457155" algn="l" defTabSz="1219080" rtl="0" eaLnBrk="1" latinLnBrk="0" hangingPunct="1">
              <a:spcBef>
                <a:spcPct val="20000"/>
              </a:spcBef>
              <a:buFont typeface="Arial" pitchFamily="34" charset="0"/>
              <a:buChar char="•"/>
              <a:defRPr sz="4267" kern="1200">
                <a:solidFill>
                  <a:schemeClr val="tx1"/>
                </a:solidFill>
                <a:latin typeface="Segoe UI Light" panose="020B0502040204020203" pitchFamily="34" charset="0"/>
                <a:ea typeface="+mn-ea"/>
                <a:cs typeface="Segoe UI Light" panose="020B0502040204020203" pitchFamily="34" charset="0"/>
              </a:defRPr>
            </a:lvl1pPr>
            <a:lvl2pPr marL="990502" indent="-380962" algn="l" defTabSz="1219080" rtl="0" eaLnBrk="1" latinLnBrk="0" hangingPunct="1">
              <a:spcBef>
                <a:spcPct val="20000"/>
              </a:spcBef>
              <a:buFont typeface="Arial" pitchFamily="34" charset="0"/>
              <a:buChar char="–"/>
              <a:defRPr sz="3733" kern="1200">
                <a:solidFill>
                  <a:schemeClr val="tx1"/>
                </a:solidFill>
                <a:latin typeface="Segoe UI Light" panose="020B0502040204020203" pitchFamily="34" charset="0"/>
                <a:ea typeface="+mn-ea"/>
                <a:cs typeface="Segoe UI Light" panose="020B0502040204020203" pitchFamily="34" charset="0"/>
              </a:defRPr>
            </a:lvl2pPr>
            <a:lvl3pPr marL="1523849" indent="-304768" algn="l" defTabSz="1219080" rtl="0" eaLnBrk="1" latinLnBrk="0" hangingPunct="1">
              <a:spcBef>
                <a:spcPct val="20000"/>
              </a:spcBef>
              <a:buFont typeface="Arial" pitchFamily="34" charset="0"/>
              <a:buChar char="•"/>
              <a:defRPr sz="3200" kern="1200">
                <a:solidFill>
                  <a:schemeClr val="tx1"/>
                </a:solidFill>
                <a:latin typeface="Segoe UI Light" panose="020B0502040204020203" pitchFamily="34" charset="0"/>
                <a:ea typeface="+mn-ea"/>
                <a:cs typeface="Segoe UI Light" panose="020B0502040204020203" pitchFamily="34" charset="0"/>
              </a:defRPr>
            </a:lvl3pPr>
            <a:lvl4pPr marL="2133387" indent="-304768" algn="l" defTabSz="1219080" rtl="0" eaLnBrk="1" latinLnBrk="0" hangingPunct="1">
              <a:spcBef>
                <a:spcPct val="20000"/>
              </a:spcBef>
              <a:buFont typeface="Arial" pitchFamily="34" charset="0"/>
              <a:buChar char="–"/>
              <a:defRPr sz="2667" kern="1200">
                <a:solidFill>
                  <a:schemeClr val="tx1"/>
                </a:solidFill>
                <a:latin typeface="Segoe UI Light" panose="020B0502040204020203" pitchFamily="34" charset="0"/>
                <a:ea typeface="+mn-ea"/>
                <a:cs typeface="Segoe UI Light" panose="020B0502040204020203" pitchFamily="34" charset="0"/>
              </a:defRPr>
            </a:lvl4pPr>
            <a:lvl5pPr marL="2742926" indent="-304768" algn="l" defTabSz="1219080" rtl="0" eaLnBrk="1" latinLnBrk="0" hangingPunct="1">
              <a:spcBef>
                <a:spcPct val="20000"/>
              </a:spcBef>
              <a:buFont typeface="Arial" pitchFamily="34" charset="0"/>
              <a:buChar char="»"/>
              <a:defRPr sz="2667" kern="1200">
                <a:solidFill>
                  <a:schemeClr val="tx1"/>
                </a:solidFill>
                <a:latin typeface="Segoe UI Light" panose="020B0502040204020203" pitchFamily="34" charset="0"/>
                <a:ea typeface="+mn-ea"/>
                <a:cs typeface="Segoe UI Light" panose="020B0502040204020203" pitchFamily="34" charset="0"/>
              </a:defRPr>
            </a:lvl5pPr>
            <a:lvl6pPr marL="3352464"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005"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544"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082"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r>
              <a:rPr kumimoji="0" lang="fr-BE" sz="4267" b="0" i="0" u="none" strike="noStrike" kern="1200" cap="none" spc="0" normalizeH="0" baseline="0" noProof="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Install the « on </a:t>
            </a:r>
            <a:r>
              <a:rPr kumimoji="0" lang="fr-BE" sz="4267" b="0" i="0" u="none" strike="noStrike" kern="1200" cap="none" spc="0" normalizeH="0" baseline="0" noProof="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Premises</a:t>
            </a:r>
            <a:r>
              <a:rPr kumimoji="0" lang="fr-BE" sz="4267" b="0" i="0" u="none" strike="noStrike" kern="1200" cap="none" spc="0" normalizeH="0" baseline="0" noProof="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data </a:t>
            </a:r>
            <a:r>
              <a:rPr kumimoji="0" lang="fr-BE" sz="4267" b="0" i="0" u="none" strike="noStrike" kern="1200" cap="none" spc="0" normalizeH="0" baseline="0" noProof="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gateway</a:t>
            </a:r>
            <a:r>
              <a:rPr kumimoji="0" lang="fr-BE" sz="4267" b="0" i="0" u="none" strike="noStrike" kern="1200" cap="none" spc="0" normalizeH="0" baseline="0" noProof="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p>
          <a:p>
            <a:pPr marL="1828618" marR="0" lvl="3" indent="0" algn="l" defTabSz="1219080" rtl="0" eaLnBrk="1" fontAlgn="auto" latinLnBrk="0" hangingPunct="1">
              <a:lnSpc>
                <a:spcPct val="100000"/>
              </a:lnSpc>
              <a:spcBef>
                <a:spcPct val="20000"/>
              </a:spcBef>
              <a:spcAft>
                <a:spcPts val="0"/>
              </a:spcAft>
              <a:buClrTx/>
              <a:buSzTx/>
              <a:buFont typeface="Arial" pitchFamily="34" charset="0"/>
              <a:buNone/>
              <a:tabLst/>
              <a:defRPr/>
            </a:pPr>
            <a:r>
              <a:rPr kumimoji="0" lang="fr-BE" sz="2667" b="0" i="0" u="none" strike="noStrike" kern="1200" cap="none" spc="0" normalizeH="0" baseline="0" noProof="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a:t>
            </a:r>
            <a:r>
              <a:rPr kumimoji="0" lang="fr-BE" sz="2667" b="0" i="0" u="none" strike="noStrike" kern="1200" cap="none" spc="0" normalizeH="0" baseline="0" noProof="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shared</a:t>
            </a:r>
            <a:r>
              <a:rPr kumimoji="0" lang="fr-BE" sz="2667" b="0" i="0" u="none" strike="noStrike" kern="1200" cap="none" spc="0" normalizeH="0" baseline="0" noProof="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2667" b="0" i="0" u="none" strike="noStrike" kern="1200" cap="none" spc="0" normalizeH="0" baseline="0" noProof="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between</a:t>
            </a:r>
            <a:r>
              <a:rPr kumimoji="0" lang="fr-BE" sz="2667" b="0" i="0" u="none" strike="noStrike" kern="1200" cap="none" spc="0" normalizeH="0" baseline="0" noProof="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2667" b="0" i="0" u="none" strike="noStrike" kern="1200" cap="none" spc="0" normalizeH="0" baseline="0" noProof="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PowerBI</a:t>
            </a:r>
            <a:r>
              <a:rPr kumimoji="0" lang="fr-BE" sz="2667" b="0" i="0" u="none" strike="noStrike" kern="1200" cap="none" spc="0" normalizeH="0" baseline="0" noProof="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2667" b="0" i="0" u="none" strike="noStrike" kern="1200" cap="none" spc="0" normalizeH="0" baseline="0" noProof="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PowerApps</a:t>
            </a:r>
            <a:r>
              <a:rPr kumimoji="0" lang="fr-BE" sz="2667" b="0" i="0" u="none" strike="noStrike" kern="1200" cap="none" spc="0" normalizeH="0" baseline="0" noProof="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and Azure Logic Apps)</a:t>
            </a:r>
            <a:endParaRPr kumimoji="0" lang="en-US" sz="2667" b="0" i="0" u="none" strike="noStrike" kern="1200" cap="none" spc="0" normalizeH="0" baseline="0" noProof="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endParaRPr kumimoji="0" lang="en-US" sz="4267" b="0" i="0" u="none" strike="noStrike" kern="1200" cap="none" spc="0" normalizeH="0" baseline="0" noProof="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p:txBody>
      </p:sp>
      <p:pic>
        <p:nvPicPr>
          <p:cNvPr id="4" name="Picture 3">
            <a:extLst>
              <a:ext uri="{FF2B5EF4-FFF2-40B4-BE49-F238E27FC236}">
                <a16:creationId xmlns:a16="http://schemas.microsoft.com/office/drawing/2014/main" id="{B9FFCC47-9CE4-4332-96E0-7DDB9A93B5D1}"/>
              </a:ext>
            </a:extLst>
          </p:cNvPr>
          <p:cNvPicPr>
            <a:picLocks noChangeAspect="1"/>
          </p:cNvPicPr>
          <p:nvPr/>
        </p:nvPicPr>
        <p:blipFill>
          <a:blip r:embed="rId3"/>
          <a:stretch>
            <a:fillRect/>
          </a:stretch>
        </p:blipFill>
        <p:spPr>
          <a:xfrm>
            <a:off x="953702" y="1565367"/>
            <a:ext cx="7984051" cy="4880616"/>
          </a:xfrm>
          <a:prstGeom prst="rect">
            <a:avLst/>
          </a:prstGeom>
        </p:spPr>
      </p:pic>
      <p:pic>
        <p:nvPicPr>
          <p:cNvPr id="5" name="Picture 2">
            <a:extLst>
              <a:ext uri="{FF2B5EF4-FFF2-40B4-BE49-F238E27FC236}">
                <a16:creationId xmlns:a16="http://schemas.microsoft.com/office/drawing/2014/main" id="{2DEF156F-8798-4601-AB34-73F4942399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4579" y="1066281"/>
            <a:ext cx="4023719" cy="5791719"/>
          </a:xfrm>
          <a:prstGeom prst="rect">
            <a:avLst/>
          </a:prstGeom>
          <a:noFill/>
          <a:ln w="9525">
            <a:solidFill>
              <a:sysClr val="windowText" lastClr="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a:extLst>
              <a:ext uri="{FF2B5EF4-FFF2-40B4-BE49-F238E27FC236}">
                <a16:creationId xmlns:a16="http://schemas.microsoft.com/office/drawing/2014/main" id="{26D7DEB8-95DA-4599-9418-7973201D5F67}"/>
              </a:ext>
            </a:extLst>
          </p:cNvPr>
          <p:cNvSpPr/>
          <p:nvPr/>
        </p:nvSpPr>
        <p:spPr>
          <a:xfrm>
            <a:off x="3985919" y="2020515"/>
            <a:ext cx="4513729" cy="3272118"/>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BE" sz="2800" b="0" i="0" u="none" strike="noStrike" kern="1200" cap="none" spc="0" normalizeH="0" baseline="0" noProof="0" dirty="0">
                <a:ln>
                  <a:noFill/>
                </a:ln>
                <a:solidFill>
                  <a:prstClr val="white"/>
                </a:solidFill>
                <a:effectLst/>
                <a:uLnTx/>
                <a:uFillTx/>
                <a:latin typeface="Ubuntu"/>
                <a:ea typeface="+mn-ea"/>
                <a:cs typeface="+mn-cs"/>
              </a:rPr>
              <a:t>Not </a:t>
            </a:r>
            <a:r>
              <a:rPr kumimoji="0" lang="fr-BE" sz="2800" b="0" i="0" u="none" strike="noStrike" kern="1200" cap="none" spc="0" normalizeH="0" baseline="0" noProof="0" dirty="0" err="1">
                <a:ln>
                  <a:noFill/>
                </a:ln>
                <a:solidFill>
                  <a:prstClr val="white"/>
                </a:solidFill>
                <a:effectLst/>
                <a:uLnTx/>
                <a:uFillTx/>
                <a:latin typeface="Ubuntu"/>
                <a:ea typeface="+mn-ea"/>
                <a:cs typeface="+mn-cs"/>
              </a:rPr>
              <a:t>just</a:t>
            </a:r>
            <a:r>
              <a:rPr kumimoji="0" lang="fr-BE" sz="2800" b="0" i="0" u="none" strike="noStrike" kern="1200" cap="none" spc="0" normalizeH="0" baseline="0" noProof="0" dirty="0">
                <a:ln>
                  <a:noFill/>
                </a:ln>
                <a:solidFill>
                  <a:prstClr val="white"/>
                </a:solidFill>
                <a:effectLst/>
                <a:uLnTx/>
                <a:uFillTx/>
                <a:latin typeface="Ubuntu"/>
                <a:ea typeface="+mn-ea"/>
                <a:cs typeface="+mn-cs"/>
              </a:rPr>
              <a:t> </a:t>
            </a:r>
            <a:r>
              <a:rPr kumimoji="0" lang="fr-BE" sz="2800" b="0" i="0" u="none" strike="noStrike" kern="1200" cap="none" spc="0" normalizeH="0" baseline="0" noProof="0" dirty="0" err="1">
                <a:ln>
                  <a:noFill/>
                </a:ln>
                <a:solidFill>
                  <a:prstClr val="white"/>
                </a:solidFill>
                <a:effectLst/>
                <a:uLnTx/>
                <a:uFillTx/>
                <a:latin typeface="Ubuntu"/>
                <a:ea typeface="+mn-ea"/>
                <a:cs typeface="+mn-cs"/>
              </a:rPr>
              <a:t>databases</a:t>
            </a:r>
            <a:r>
              <a:rPr kumimoji="0" lang="fr-BE" sz="2800" b="0" i="0" u="none" strike="noStrike" kern="1200" cap="none" spc="0" normalizeH="0" baseline="0" noProof="0" dirty="0">
                <a:ln>
                  <a:noFill/>
                </a:ln>
                <a:solidFill>
                  <a:prstClr val="white"/>
                </a:solidFill>
                <a:effectLst/>
                <a:uLnTx/>
                <a:uFillTx/>
                <a:latin typeface="Ubuntu"/>
                <a:ea typeface="+mn-ea"/>
                <a:cs typeface="+mn-cs"/>
              </a:rPr>
              <a:t>, but </a:t>
            </a:r>
            <a:r>
              <a:rPr kumimoji="0" lang="fr-BE" sz="2800" b="0" i="0" u="none" strike="noStrike" kern="1200" cap="none" spc="0" normalizeH="0" baseline="0" noProof="0" dirty="0" err="1">
                <a:ln>
                  <a:noFill/>
                </a:ln>
                <a:solidFill>
                  <a:prstClr val="white"/>
                </a:solidFill>
                <a:effectLst/>
                <a:uLnTx/>
                <a:uFillTx/>
                <a:latin typeface="Ubuntu"/>
                <a:ea typeface="+mn-ea"/>
                <a:cs typeface="+mn-cs"/>
              </a:rPr>
              <a:t>also</a:t>
            </a:r>
            <a:r>
              <a:rPr kumimoji="0" lang="fr-BE" sz="2800" b="0" i="0" u="none" strike="noStrike" kern="1200" cap="none" spc="0" normalizeH="0" baseline="0" noProof="0" dirty="0">
                <a:ln>
                  <a:noFill/>
                </a:ln>
                <a:solidFill>
                  <a:prstClr val="white"/>
                </a:solidFill>
                <a:effectLst/>
                <a:uLnTx/>
                <a:uFillTx/>
                <a:latin typeface="Ubuntu"/>
                <a:ea typeface="+mn-ea"/>
                <a:cs typeface="+mn-cs"/>
              </a:rPr>
              <a:t> </a:t>
            </a:r>
            <a:r>
              <a:rPr kumimoji="0" lang="fr-BE" sz="2800" b="0" i="0" u="none" strike="noStrike" kern="1200" cap="none" spc="0" normalizeH="0" baseline="0" noProof="0" dirty="0" err="1">
                <a:ln>
                  <a:noFill/>
                </a:ln>
                <a:solidFill>
                  <a:prstClr val="white"/>
                </a:solidFill>
                <a:effectLst/>
                <a:uLnTx/>
                <a:uFillTx/>
                <a:latin typeface="Ubuntu"/>
                <a:ea typeface="+mn-ea"/>
                <a:cs typeface="+mn-cs"/>
              </a:rPr>
              <a:t>Powershell</a:t>
            </a:r>
            <a:r>
              <a:rPr kumimoji="0" lang="fr-BE" sz="2800" b="0" i="0" u="none" strike="noStrike" kern="1200" cap="none" spc="0" normalizeH="0" baseline="0" noProof="0" dirty="0">
                <a:ln>
                  <a:noFill/>
                </a:ln>
                <a:solidFill>
                  <a:prstClr val="white"/>
                </a:solidFill>
                <a:effectLst/>
                <a:uLnTx/>
                <a:uFillTx/>
                <a:latin typeface="Ubuntu"/>
                <a:ea typeface="+mn-ea"/>
                <a:cs typeface="+mn-cs"/>
              </a:rPr>
              <a:t> scripts, files and </a:t>
            </a:r>
            <a:r>
              <a:rPr lang="fr-BE" sz="2800" dirty="0" err="1">
                <a:solidFill>
                  <a:prstClr val="white"/>
                </a:solidFill>
                <a:latin typeface="Ubuntu"/>
              </a:rPr>
              <a:t>even</a:t>
            </a:r>
            <a:r>
              <a:rPr kumimoji="0" lang="fr-BE" sz="2800" b="0" i="0" u="none" strike="noStrike" kern="1200" cap="none" spc="0" normalizeH="0" baseline="0" noProof="0" dirty="0">
                <a:ln>
                  <a:noFill/>
                </a:ln>
                <a:solidFill>
                  <a:prstClr val="white"/>
                </a:solidFill>
                <a:effectLst/>
                <a:uLnTx/>
                <a:uFillTx/>
                <a:latin typeface="Ubuntu"/>
                <a:ea typeface="+mn-ea"/>
                <a:cs typeface="+mn-cs"/>
              </a:rPr>
              <a:t> REST API web services</a:t>
            </a:r>
            <a:endParaRPr kumimoji="0" lang="en-US" sz="2800" b="0" i="0" u="none" strike="noStrike" kern="1200" cap="none" spc="0" normalizeH="0" baseline="0" noProof="0" dirty="0">
              <a:ln>
                <a:noFill/>
              </a:ln>
              <a:solidFill>
                <a:prstClr val="white"/>
              </a:solidFill>
              <a:effectLst/>
              <a:uLnTx/>
              <a:uFillTx/>
              <a:latin typeface="Ubuntu"/>
              <a:ea typeface="+mn-ea"/>
              <a:cs typeface="+mn-cs"/>
            </a:endParaRPr>
          </a:p>
        </p:txBody>
      </p:sp>
    </p:spTree>
    <p:extLst>
      <p:ext uri="{BB962C8B-B14F-4D97-AF65-F5344CB8AC3E}">
        <p14:creationId xmlns:p14="http://schemas.microsoft.com/office/powerpoint/2010/main" val="2407305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8E9E370-C73E-493F-BD50-08827B9A6BD5}"/>
              </a:ext>
            </a:extLst>
          </p:cNvPr>
          <p:cNvSpPr>
            <a:spLocks noGrp="1"/>
          </p:cNvSpPr>
          <p:nvPr>
            <p:ph type="sldNum" sz="quarter" idx="12"/>
          </p:nvPr>
        </p:nvSpPr>
        <p:spPr/>
        <p:txBody>
          <a:bodyPr/>
          <a:lstStyle/>
          <a:p>
            <a:fld id="{32FFBE4F-D559-476D-AEE3-28F000B7084D}" type="slidenum">
              <a:rPr lang="en-US" smtClean="0"/>
              <a:pPr/>
              <a:t>25</a:t>
            </a:fld>
            <a:endParaRPr lang="en-US"/>
          </a:p>
        </p:txBody>
      </p:sp>
      <p:sp>
        <p:nvSpPr>
          <p:cNvPr id="3" name="Title 2">
            <a:extLst>
              <a:ext uri="{FF2B5EF4-FFF2-40B4-BE49-F238E27FC236}">
                <a16:creationId xmlns:a16="http://schemas.microsoft.com/office/drawing/2014/main" id="{B559E134-29B3-416E-8FED-D640A4D157B8}"/>
              </a:ext>
            </a:extLst>
          </p:cNvPr>
          <p:cNvSpPr>
            <a:spLocks noGrp="1"/>
          </p:cNvSpPr>
          <p:nvPr>
            <p:ph type="title"/>
          </p:nvPr>
        </p:nvSpPr>
        <p:spPr/>
        <p:txBody>
          <a:bodyPr/>
          <a:lstStyle/>
          <a:p>
            <a:endParaRPr lang="en-US"/>
          </a:p>
        </p:txBody>
      </p:sp>
      <p:sp>
        <p:nvSpPr>
          <p:cNvPr id="6" name="Rectangle 5">
            <a:extLst>
              <a:ext uri="{FF2B5EF4-FFF2-40B4-BE49-F238E27FC236}">
                <a16:creationId xmlns:a16="http://schemas.microsoft.com/office/drawing/2014/main" id="{3A121B8E-3F91-4A19-8477-ADF15B4AAE82}"/>
              </a:ext>
            </a:extLst>
          </p:cNvPr>
          <p:cNvSpPr/>
          <p:nvPr/>
        </p:nvSpPr>
        <p:spPr>
          <a:xfrm>
            <a:off x="4064454" y="2228850"/>
            <a:ext cx="5845628" cy="3712029"/>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SharePoint 2019 and Microsoft Flow/PowerApps are becoming good friends !!!</a:t>
            </a:r>
          </a:p>
          <a:p>
            <a:pPr algn="ctr"/>
            <a:endParaRPr lang="en-US" dirty="0"/>
          </a:p>
        </p:txBody>
      </p:sp>
      <p:pic>
        <p:nvPicPr>
          <p:cNvPr id="7" name="Picture 6">
            <a:extLst>
              <a:ext uri="{FF2B5EF4-FFF2-40B4-BE49-F238E27FC236}">
                <a16:creationId xmlns:a16="http://schemas.microsoft.com/office/drawing/2014/main" id="{87B09370-E23F-4CE3-8897-209BF3EA3B6E}"/>
              </a:ext>
            </a:extLst>
          </p:cNvPr>
          <p:cNvPicPr>
            <a:picLocks noChangeAspect="1"/>
          </p:cNvPicPr>
          <p:nvPr/>
        </p:nvPicPr>
        <p:blipFill>
          <a:blip r:embed="rId2"/>
          <a:stretch>
            <a:fillRect/>
          </a:stretch>
        </p:blipFill>
        <p:spPr>
          <a:xfrm>
            <a:off x="305782" y="1073460"/>
            <a:ext cx="3422911" cy="245494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9564111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5471410" y="1690713"/>
            <a:ext cx="10515600" cy="4351338"/>
          </a:xfrm>
        </p:spPr>
        <p:txBody>
          <a:bodyPr vert="horz" lIns="91434" tIns="45717" rIns="91434" bIns="45717" rtlCol="0">
            <a:normAutofit/>
          </a:bodyPr>
          <a:lstStyle/>
          <a:p>
            <a:pPr marL="0" indent="0" defTabSz="1219080">
              <a:spcBef>
                <a:spcPct val="20000"/>
              </a:spcBef>
              <a:buNone/>
            </a:pPr>
            <a:r>
              <a:rPr lang="fr-BE" sz="21333" err="1">
                <a:solidFill>
                  <a:srgbClr val="0072C5"/>
                </a:solidFill>
                <a:latin typeface="Segoe UI Light" panose="020B0502040204020203" pitchFamily="34" charset="0"/>
                <a:cs typeface="Segoe UI Light" panose="020B0502040204020203" pitchFamily="34" charset="0"/>
              </a:rPr>
              <a:t>demo</a:t>
            </a:r>
            <a:endParaRPr lang="en-US" sz="21333">
              <a:solidFill>
                <a:srgbClr val="0072C5"/>
              </a:solidFill>
              <a:latin typeface="Segoe UI Light" panose="020B0502040204020203" pitchFamily="34" charset="0"/>
              <a:cs typeface="Segoe UI Light" panose="020B0502040204020203" pitchFamily="34" charset="0"/>
            </a:endParaRPr>
          </a:p>
        </p:txBody>
      </p:sp>
      <p:sp>
        <p:nvSpPr>
          <p:cNvPr id="4" name="Title 1"/>
          <p:cNvSpPr txBox="1">
            <a:spLocks/>
          </p:cNvSpPr>
          <p:nvPr/>
        </p:nvSpPr>
        <p:spPr>
          <a:xfrm>
            <a:off x="2781649" y="4848566"/>
            <a:ext cx="12348500" cy="1816100"/>
          </a:xfrm>
          <a:prstGeom prst="rect">
            <a:avLst/>
          </a:prstGeom>
        </p:spPr>
        <p:txBody>
          <a:bodyPr vert="horz" lIns="121912" tIns="60956" rIns="121912" bIns="60956" rtlCol="0" anchor="t">
            <a:normAutofit/>
          </a:bodyPr>
          <a:lstStyle>
            <a:lvl1pPr algn="l" defTabSz="914400" rtl="0" eaLnBrk="1" latinLnBrk="0" hangingPunct="1">
              <a:lnSpc>
                <a:spcPct val="90000"/>
              </a:lnSpc>
              <a:spcBef>
                <a:spcPct val="0"/>
              </a:spcBef>
              <a:buNone/>
              <a:defRPr sz="4800" b="0" kern="1200" cap="all">
                <a:solidFill>
                  <a:schemeClr val="tx1">
                    <a:lumMod val="75000"/>
                    <a:lumOff val="25000"/>
                  </a:schemeClr>
                </a:solidFill>
                <a:latin typeface="+mj-lt"/>
                <a:ea typeface="+mj-ea"/>
                <a:cs typeface="Segoe UI Light" panose="020B0502040204020203" pitchFamily="34" charset="0"/>
              </a:defRPr>
            </a:lvl1pPr>
          </a:lstStyle>
          <a:p>
            <a:pPr marL="0" marR="0" lvl="0" indent="0" algn="l" defTabSz="1219080" rtl="0" eaLnBrk="1" fontAlgn="auto" latinLnBrk="0" hangingPunct="1">
              <a:lnSpc>
                <a:spcPct val="90000"/>
              </a:lnSpc>
              <a:spcBef>
                <a:spcPct val="0"/>
              </a:spcBef>
              <a:spcAft>
                <a:spcPts val="0"/>
              </a:spcAft>
              <a:buClrTx/>
              <a:buSzTx/>
              <a:buFontTx/>
              <a:buNone/>
              <a:tabLst/>
              <a:defRPr/>
            </a:pPr>
            <a:r>
              <a:rPr kumimoji="0" lang="en-US" sz="6400" b="0" i="0" u="none" strike="noStrike" kern="1200" cap="all" spc="0" normalizeH="0" baseline="0" noProof="0">
                <a:ln>
                  <a:noFill/>
                </a:ln>
                <a:solidFill>
                  <a:prstClr val="black"/>
                </a:solidFill>
                <a:effectLst/>
                <a:uLnTx/>
                <a:uFillTx/>
                <a:latin typeface="Calibri Light" panose="020F0302020204030204"/>
                <a:ea typeface="+mj-ea"/>
                <a:cs typeface="Segoe UI Light" panose="020B0502040204020203" pitchFamily="34" charset="0"/>
              </a:rPr>
              <a:t>Flow &amp; Data on </a:t>
            </a:r>
            <a:r>
              <a:rPr kumimoji="0" lang="en-US" sz="6400" b="0" i="0" u="none" strike="noStrike" kern="1200" cap="all" spc="0" normalizeH="0" baseline="0" noProof="0" err="1">
                <a:ln>
                  <a:noFill/>
                </a:ln>
                <a:solidFill>
                  <a:prstClr val="black"/>
                </a:solidFill>
                <a:effectLst/>
                <a:uLnTx/>
                <a:uFillTx/>
                <a:latin typeface="Calibri Light" panose="020F0302020204030204"/>
                <a:ea typeface="+mj-ea"/>
                <a:cs typeface="Segoe UI Light" panose="020B0502040204020203" pitchFamily="34" charset="0"/>
              </a:rPr>
              <a:t>preM</a:t>
            </a:r>
            <a:endParaRPr kumimoji="0" lang="en-US" sz="6400" b="0" i="0" u="none" strike="noStrike" kern="1200" cap="all" spc="0" normalizeH="0" baseline="0" noProof="0">
              <a:ln>
                <a:noFill/>
              </a:ln>
              <a:solidFill>
                <a:prstClr val="black"/>
              </a:solidFill>
              <a:effectLst/>
              <a:uLnTx/>
              <a:uFillTx/>
              <a:latin typeface="Calibri Light" panose="020F0302020204030204"/>
              <a:ea typeface="+mj-ea"/>
              <a:cs typeface="Segoe UI Light" panose="020B0502040204020203" pitchFamily="34" charset="0"/>
            </a:endParaRPr>
          </a:p>
        </p:txBody>
      </p:sp>
    </p:spTree>
    <p:extLst>
      <p:ext uri="{BB962C8B-B14F-4D97-AF65-F5344CB8AC3E}">
        <p14:creationId xmlns:p14="http://schemas.microsoft.com/office/powerpoint/2010/main" val="3467686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A7BEC61-EC9C-48BD-82AB-FFC665F0D106}"/>
              </a:ext>
            </a:extLst>
          </p:cNvPr>
          <p:cNvSpPr/>
          <p:nvPr/>
        </p:nvSpPr>
        <p:spPr>
          <a:xfrm>
            <a:off x="2219749" y="3390681"/>
            <a:ext cx="4270550" cy="1858945"/>
          </a:xfrm>
          <a:prstGeom prst="rect">
            <a:avLst/>
          </a:prstGeom>
          <a:solidFill>
            <a:srgbClr val="4584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6" name="Rectangle 5">
            <a:extLst>
              <a:ext uri="{FF2B5EF4-FFF2-40B4-BE49-F238E27FC236}">
                <a16:creationId xmlns:a16="http://schemas.microsoft.com/office/drawing/2014/main" id="{35D6AA4B-BE85-445A-BA3C-048BE9AAB634}"/>
              </a:ext>
            </a:extLst>
          </p:cNvPr>
          <p:cNvSpPr/>
          <p:nvPr/>
        </p:nvSpPr>
        <p:spPr>
          <a:xfrm>
            <a:off x="3270388" y="2852978"/>
            <a:ext cx="4270550" cy="1858945"/>
          </a:xfrm>
          <a:prstGeom prst="rect">
            <a:avLst/>
          </a:prstGeom>
          <a:solidFill>
            <a:srgbClr val="5BD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5" name="Rectangle 4">
            <a:extLst>
              <a:ext uri="{FF2B5EF4-FFF2-40B4-BE49-F238E27FC236}">
                <a16:creationId xmlns:a16="http://schemas.microsoft.com/office/drawing/2014/main" id="{587BA2C9-9CB8-476F-988F-E6BA51F477BE}"/>
              </a:ext>
            </a:extLst>
          </p:cNvPr>
          <p:cNvSpPr/>
          <p:nvPr/>
        </p:nvSpPr>
        <p:spPr>
          <a:xfrm>
            <a:off x="4492766" y="2192357"/>
            <a:ext cx="4270550" cy="18589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4" name="Rectangle 3">
            <a:extLst>
              <a:ext uri="{FF2B5EF4-FFF2-40B4-BE49-F238E27FC236}">
                <a16:creationId xmlns:a16="http://schemas.microsoft.com/office/drawing/2014/main" id="{C71C824D-C208-499B-9ADC-A222EF5BDC2E}"/>
              </a:ext>
            </a:extLst>
          </p:cNvPr>
          <p:cNvSpPr/>
          <p:nvPr/>
        </p:nvSpPr>
        <p:spPr>
          <a:xfrm>
            <a:off x="5715144" y="1531736"/>
            <a:ext cx="4270550" cy="1858945"/>
          </a:xfrm>
          <a:prstGeom prst="rect">
            <a:avLst/>
          </a:prstGeom>
          <a:solidFill>
            <a:srgbClr val="A5D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2" name="Rectangle 1"/>
          <p:cNvSpPr/>
          <p:nvPr/>
        </p:nvSpPr>
        <p:spPr>
          <a:xfrm>
            <a:off x="6628041" y="871115"/>
            <a:ext cx="4270550" cy="1858945"/>
          </a:xfrm>
          <a:prstGeom prst="rect">
            <a:avLst/>
          </a:prstGeom>
          <a:solidFill>
            <a:srgbClr val="F5C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Environments</a:t>
            </a:r>
          </a:p>
        </p:txBody>
      </p:sp>
    </p:spTree>
    <p:extLst>
      <p:ext uri="{BB962C8B-B14F-4D97-AF65-F5344CB8AC3E}">
        <p14:creationId xmlns:p14="http://schemas.microsoft.com/office/powerpoint/2010/main" val="1243598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fill="hold"/>
                                        <p:tgtEl>
                                          <p:spTgt spid="4"/>
                                        </p:tgtEl>
                                        <p:attrNameLst>
                                          <p:attrName>ppt_w</p:attrName>
                                        </p:attrNameLst>
                                      </p:cBhvr>
                                      <p:tavLst>
                                        <p:tav tm="0">
                                          <p:val>
                                            <p:fltVal val="0"/>
                                          </p:val>
                                        </p:tav>
                                        <p:tav tm="100000">
                                          <p:val>
                                            <p:strVal val="#ppt_w"/>
                                          </p:val>
                                        </p:tav>
                                      </p:tavLst>
                                    </p:anim>
                                    <p:anim calcmode="lin" valueType="num">
                                      <p:cBhvr>
                                        <p:cTn id="26" dur="500" fill="hold"/>
                                        <p:tgtEl>
                                          <p:spTgt spid="4"/>
                                        </p:tgtEl>
                                        <p:attrNameLst>
                                          <p:attrName>ppt_h</p:attrName>
                                        </p:attrNameLst>
                                      </p:cBhvr>
                                      <p:tavLst>
                                        <p:tav tm="0">
                                          <p:val>
                                            <p:fltVal val="0"/>
                                          </p:val>
                                        </p:tav>
                                        <p:tav tm="100000">
                                          <p:val>
                                            <p:strVal val="#ppt_h"/>
                                          </p:val>
                                        </p:tav>
                                      </p:tavLst>
                                    </p:anim>
                                    <p:animEffect transition="in" filter="fade">
                                      <p:cBhvr>
                                        <p:cTn id="27" dur="500"/>
                                        <p:tgtEl>
                                          <p:spTgt spid="4"/>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p:cTn id="31" dur="500" fill="hold"/>
                                        <p:tgtEl>
                                          <p:spTgt spid="2"/>
                                        </p:tgtEl>
                                        <p:attrNameLst>
                                          <p:attrName>ppt_w</p:attrName>
                                        </p:attrNameLst>
                                      </p:cBhvr>
                                      <p:tavLst>
                                        <p:tav tm="0">
                                          <p:val>
                                            <p:fltVal val="0"/>
                                          </p:val>
                                        </p:tav>
                                        <p:tav tm="100000">
                                          <p:val>
                                            <p:strVal val="#ppt_w"/>
                                          </p:val>
                                        </p:tav>
                                      </p:tavLst>
                                    </p:anim>
                                    <p:anim calcmode="lin" valueType="num">
                                      <p:cBhvr>
                                        <p:cTn id="32" dur="500" fill="hold"/>
                                        <p:tgtEl>
                                          <p:spTgt spid="2"/>
                                        </p:tgtEl>
                                        <p:attrNameLst>
                                          <p:attrName>ppt_h</p:attrName>
                                        </p:attrNameLst>
                                      </p:cBhvr>
                                      <p:tavLst>
                                        <p:tav tm="0">
                                          <p:val>
                                            <p:fltVal val="0"/>
                                          </p:val>
                                        </p:tav>
                                        <p:tav tm="100000">
                                          <p:val>
                                            <p:strVal val="#ppt_h"/>
                                          </p:val>
                                        </p:tav>
                                      </p:tavLst>
                                    </p:anim>
                                    <p:animEffect transition="in" filter="fade">
                                      <p:cBhvr>
                                        <p:cTn id="3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5" grpId="0" animBg="1"/>
      <p:bldP spid="4" grpId="0" animBg="1"/>
      <p:bldP spid="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BA2C8-15A2-4BE5-89F7-4F76AFE62853}"/>
              </a:ext>
            </a:extLst>
          </p:cNvPr>
          <p:cNvSpPr>
            <a:spLocks noGrp="1"/>
          </p:cNvSpPr>
          <p:nvPr>
            <p:ph type="title"/>
          </p:nvPr>
        </p:nvSpPr>
        <p:spPr/>
        <p:txBody>
          <a:bodyPr/>
          <a:lstStyle/>
          <a:p>
            <a:r>
              <a:rPr lang="en-US"/>
              <a:t>Environments &amp; compliance</a:t>
            </a:r>
          </a:p>
        </p:txBody>
      </p:sp>
      <p:graphicFrame>
        <p:nvGraphicFramePr>
          <p:cNvPr id="4" name="Diagram 3">
            <a:extLst>
              <a:ext uri="{FF2B5EF4-FFF2-40B4-BE49-F238E27FC236}">
                <a16:creationId xmlns:a16="http://schemas.microsoft.com/office/drawing/2014/main" id="{F6DB64D9-0675-4FF5-B2F7-23BA4C441AC8}"/>
              </a:ext>
            </a:extLst>
          </p:cNvPr>
          <p:cNvGraphicFramePr/>
          <p:nvPr>
            <p:extLst/>
          </p:nvPr>
        </p:nvGraphicFramePr>
        <p:xfrm>
          <a:off x="609601" y="1618938"/>
          <a:ext cx="10515600" cy="45067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47938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D45F159D-A62E-4D74-AD22-4D8535D8B8F6}"/>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dgm id="{AEE2EA73-7F0A-45DE-A11A-14DE1CD8C76F}"/>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graphicEl>
                                              <a:dgm id="{A40049E6-8A23-45D0-8390-0DAD10B501D7}"/>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graphicEl>
                                              <a:dgm id="{7CE56F71-2643-4594-88B3-C41DCF78DAA4}"/>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graphicEl>
                                              <a:dgm id="{68C7B77F-322F-4B8E-B1E3-563BBEF12C5A}"/>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graphicEl>
                                              <a:dgm id="{8C518448-2A3C-4E32-9BF7-58EBB0859E0B}"/>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graphicEl>
                                              <a:dgm id="{EF63C4AE-A8AB-4761-8931-71B300BC1328}"/>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graphicEl>
                                              <a:dgm id="{15F5B371-AC81-4CE5-A9EB-FAF217C38CE2}"/>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ENVIRONMENTS</a:t>
            </a:r>
          </a:p>
        </p:txBody>
      </p:sp>
      <p:grpSp>
        <p:nvGrpSpPr>
          <p:cNvPr id="7" name="Group 6"/>
          <p:cNvGrpSpPr/>
          <p:nvPr/>
        </p:nvGrpSpPr>
        <p:grpSpPr>
          <a:xfrm>
            <a:off x="543170" y="539263"/>
            <a:ext cx="4392246" cy="2594705"/>
            <a:chOff x="1117600" y="2219569"/>
            <a:chExt cx="4392246" cy="2594705"/>
          </a:xfrm>
        </p:grpSpPr>
        <p:sp>
          <p:nvSpPr>
            <p:cNvPr id="3" name="Rectangle 2"/>
            <p:cNvSpPr/>
            <p:nvPr/>
          </p:nvSpPr>
          <p:spPr>
            <a:xfrm>
              <a:off x="1117600" y="2219569"/>
              <a:ext cx="2008554" cy="797169"/>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DEV MARKETING</a:t>
              </a:r>
            </a:p>
          </p:txBody>
        </p:sp>
        <p:sp>
          <p:nvSpPr>
            <p:cNvPr id="4" name="Rectangle 3"/>
            <p:cNvSpPr/>
            <p:nvPr/>
          </p:nvSpPr>
          <p:spPr>
            <a:xfrm>
              <a:off x="1891323" y="2821353"/>
              <a:ext cx="2008554" cy="797169"/>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TEST MARKETING</a:t>
              </a:r>
            </a:p>
          </p:txBody>
        </p:sp>
        <p:sp>
          <p:nvSpPr>
            <p:cNvPr id="5" name="Rectangle 4"/>
            <p:cNvSpPr/>
            <p:nvPr/>
          </p:nvSpPr>
          <p:spPr>
            <a:xfrm>
              <a:off x="2571262" y="3399690"/>
              <a:ext cx="2008554" cy="797169"/>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UAT MARKETING</a:t>
              </a:r>
            </a:p>
          </p:txBody>
        </p:sp>
        <p:sp>
          <p:nvSpPr>
            <p:cNvPr id="6" name="Rectangle 5"/>
            <p:cNvSpPr/>
            <p:nvPr/>
          </p:nvSpPr>
          <p:spPr>
            <a:xfrm>
              <a:off x="3501292" y="4017105"/>
              <a:ext cx="2008554" cy="797169"/>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PROD MARKETING</a:t>
              </a:r>
            </a:p>
          </p:txBody>
        </p:sp>
      </p:grpSp>
      <p:grpSp>
        <p:nvGrpSpPr>
          <p:cNvPr id="22" name="Group 21"/>
          <p:cNvGrpSpPr/>
          <p:nvPr/>
        </p:nvGrpSpPr>
        <p:grpSpPr>
          <a:xfrm>
            <a:off x="804986" y="3391878"/>
            <a:ext cx="4392246" cy="2962030"/>
            <a:chOff x="804986" y="3391878"/>
            <a:chExt cx="4392246" cy="2962030"/>
          </a:xfrm>
          <a:solidFill>
            <a:schemeClr val="accent3"/>
          </a:solidFill>
        </p:grpSpPr>
        <p:grpSp>
          <p:nvGrpSpPr>
            <p:cNvPr id="8" name="Group 7"/>
            <p:cNvGrpSpPr/>
            <p:nvPr/>
          </p:nvGrpSpPr>
          <p:grpSpPr>
            <a:xfrm>
              <a:off x="804986" y="3391878"/>
              <a:ext cx="4392246" cy="2594705"/>
              <a:chOff x="1117600" y="2219569"/>
              <a:chExt cx="4392246" cy="2594705"/>
            </a:xfrm>
            <a:grpFill/>
          </p:grpSpPr>
          <p:sp>
            <p:nvSpPr>
              <p:cNvPr id="9" name="Rectangle 8"/>
              <p:cNvSpPr/>
              <p:nvPr/>
            </p:nvSpPr>
            <p:spPr>
              <a:xfrm>
                <a:off x="1117600" y="2219569"/>
                <a:ext cx="2008554" cy="797169"/>
              </a:xfrm>
              <a:prstGeom prst="rect">
                <a:avLst/>
              </a:prstGeom>
              <a:grp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DEV OPERATIONS US</a:t>
                </a:r>
              </a:p>
            </p:txBody>
          </p:sp>
          <p:sp>
            <p:nvSpPr>
              <p:cNvPr id="10" name="Rectangle 9"/>
              <p:cNvSpPr/>
              <p:nvPr/>
            </p:nvSpPr>
            <p:spPr>
              <a:xfrm>
                <a:off x="1891323" y="2821353"/>
                <a:ext cx="2008554" cy="797169"/>
              </a:xfrm>
              <a:prstGeom prst="rect">
                <a:avLst/>
              </a:prstGeom>
              <a:grp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TEST OPERATIONS US</a:t>
                </a:r>
              </a:p>
            </p:txBody>
          </p:sp>
          <p:sp>
            <p:nvSpPr>
              <p:cNvPr id="11" name="Rectangle 10"/>
              <p:cNvSpPr/>
              <p:nvPr/>
            </p:nvSpPr>
            <p:spPr>
              <a:xfrm>
                <a:off x="2571262" y="3399690"/>
                <a:ext cx="2008554" cy="797169"/>
              </a:xfrm>
              <a:prstGeom prst="rect">
                <a:avLst/>
              </a:prstGeom>
              <a:grp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UAT OPERATIONS US</a:t>
                </a:r>
              </a:p>
            </p:txBody>
          </p:sp>
          <p:sp>
            <p:nvSpPr>
              <p:cNvPr id="12" name="Rectangle 11"/>
              <p:cNvSpPr/>
              <p:nvPr/>
            </p:nvSpPr>
            <p:spPr>
              <a:xfrm>
                <a:off x="3501292" y="4017105"/>
                <a:ext cx="2008554" cy="797169"/>
              </a:xfrm>
              <a:prstGeom prst="rect">
                <a:avLst/>
              </a:prstGeom>
              <a:grp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PROD OPERATIONS US</a:t>
                </a:r>
              </a:p>
            </p:txBody>
          </p:sp>
        </p:grpSp>
        <p:sp>
          <p:nvSpPr>
            <p:cNvPr id="18" name="Can 17"/>
            <p:cNvSpPr/>
            <p:nvPr/>
          </p:nvSpPr>
          <p:spPr>
            <a:xfrm>
              <a:off x="1047262" y="4673600"/>
              <a:ext cx="437661" cy="890952"/>
            </a:xfrm>
            <a:prstGeom prst="can">
              <a:avLst/>
            </a:prstGeom>
            <a:grp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US</a:t>
              </a:r>
            </a:p>
          </p:txBody>
        </p:sp>
        <p:sp>
          <p:nvSpPr>
            <p:cNvPr id="20" name="5-Point Star 19"/>
            <p:cNvSpPr/>
            <p:nvPr/>
          </p:nvSpPr>
          <p:spPr>
            <a:xfrm>
              <a:off x="1680308" y="5369168"/>
              <a:ext cx="1133232" cy="984740"/>
            </a:xfrm>
            <a:prstGeom prst="star5">
              <a:avLst/>
            </a:prstGeom>
            <a:grp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white"/>
                  </a:solidFill>
                  <a:effectLst/>
                  <a:uLnTx/>
                  <a:uFillTx/>
                  <a:latin typeface="Ubuntu"/>
                  <a:ea typeface="+mn-ea"/>
                  <a:cs typeface="+mn-cs"/>
                </a:rPr>
                <a:t>DLP</a:t>
              </a:r>
            </a:p>
          </p:txBody>
        </p:sp>
      </p:grpSp>
      <p:grpSp>
        <p:nvGrpSpPr>
          <p:cNvPr id="23" name="Group 22"/>
          <p:cNvGrpSpPr/>
          <p:nvPr/>
        </p:nvGrpSpPr>
        <p:grpSpPr>
          <a:xfrm>
            <a:off x="5853724" y="3391878"/>
            <a:ext cx="4392246" cy="2969844"/>
            <a:chOff x="5853724" y="3391878"/>
            <a:chExt cx="4392246" cy="2969844"/>
          </a:xfrm>
          <a:solidFill>
            <a:schemeClr val="accent2"/>
          </a:solidFill>
        </p:grpSpPr>
        <p:grpSp>
          <p:nvGrpSpPr>
            <p:cNvPr id="13" name="Group 12"/>
            <p:cNvGrpSpPr/>
            <p:nvPr/>
          </p:nvGrpSpPr>
          <p:grpSpPr>
            <a:xfrm>
              <a:off x="5853724" y="3391878"/>
              <a:ext cx="4392246" cy="2594705"/>
              <a:chOff x="1117600" y="2219569"/>
              <a:chExt cx="4392246" cy="2594705"/>
            </a:xfrm>
            <a:grpFill/>
          </p:grpSpPr>
          <p:sp>
            <p:nvSpPr>
              <p:cNvPr id="14" name="Rectangle 13"/>
              <p:cNvSpPr/>
              <p:nvPr/>
            </p:nvSpPr>
            <p:spPr>
              <a:xfrm>
                <a:off x="1117600" y="2219569"/>
                <a:ext cx="2008554" cy="797169"/>
              </a:xfrm>
              <a:prstGeom prst="rect">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DEV OPERATIONS EUROPE</a:t>
                </a:r>
              </a:p>
            </p:txBody>
          </p:sp>
          <p:sp>
            <p:nvSpPr>
              <p:cNvPr id="15" name="Rectangle 14"/>
              <p:cNvSpPr/>
              <p:nvPr/>
            </p:nvSpPr>
            <p:spPr>
              <a:xfrm>
                <a:off x="1891323" y="2821353"/>
                <a:ext cx="2008554" cy="797169"/>
              </a:xfrm>
              <a:prstGeom prst="rect">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TEST OPERATIONS EUROPE</a:t>
                </a:r>
              </a:p>
            </p:txBody>
          </p:sp>
          <p:sp>
            <p:nvSpPr>
              <p:cNvPr id="16" name="Rectangle 15"/>
              <p:cNvSpPr/>
              <p:nvPr/>
            </p:nvSpPr>
            <p:spPr>
              <a:xfrm>
                <a:off x="2571262" y="3399690"/>
                <a:ext cx="2008554" cy="797169"/>
              </a:xfrm>
              <a:prstGeom prst="rect">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UAT OPERATIONS EUROPE</a:t>
                </a:r>
              </a:p>
            </p:txBody>
          </p:sp>
          <p:sp>
            <p:nvSpPr>
              <p:cNvPr id="17" name="Rectangle 16"/>
              <p:cNvSpPr/>
              <p:nvPr/>
            </p:nvSpPr>
            <p:spPr>
              <a:xfrm>
                <a:off x="3501292" y="4017105"/>
                <a:ext cx="2008554" cy="797169"/>
              </a:xfrm>
              <a:prstGeom prst="rect">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PROD OPERATIONS EUROPE</a:t>
                </a:r>
              </a:p>
            </p:txBody>
          </p:sp>
        </p:grpSp>
        <p:sp>
          <p:nvSpPr>
            <p:cNvPr id="19" name="Can 18"/>
            <p:cNvSpPr/>
            <p:nvPr/>
          </p:nvSpPr>
          <p:spPr>
            <a:xfrm>
              <a:off x="5892801" y="4673600"/>
              <a:ext cx="437661" cy="890952"/>
            </a:xfrm>
            <a:prstGeom prst="can">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prstClr val="white"/>
                  </a:solidFill>
                  <a:effectLst/>
                  <a:uLnTx/>
                  <a:uFillTx/>
                  <a:latin typeface="Ubuntu"/>
                  <a:ea typeface="+mn-ea"/>
                  <a:cs typeface="+mn-cs"/>
                </a:rPr>
                <a:t>EU</a:t>
              </a:r>
            </a:p>
          </p:txBody>
        </p:sp>
        <p:sp>
          <p:nvSpPr>
            <p:cNvPr id="21" name="5-Point Star 20"/>
            <p:cNvSpPr/>
            <p:nvPr/>
          </p:nvSpPr>
          <p:spPr>
            <a:xfrm>
              <a:off x="6330462" y="5376982"/>
              <a:ext cx="1133232" cy="984740"/>
            </a:xfrm>
            <a:prstGeom prst="star5">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white"/>
                  </a:solidFill>
                  <a:effectLst/>
                  <a:uLnTx/>
                  <a:uFillTx/>
                  <a:latin typeface="Ubuntu"/>
                  <a:ea typeface="+mn-ea"/>
                  <a:cs typeface="+mn-cs"/>
                </a:rPr>
                <a:t>DLP</a:t>
              </a:r>
            </a:p>
          </p:txBody>
        </p:sp>
      </p:grpSp>
    </p:spTree>
    <p:extLst>
      <p:ext uri="{BB962C8B-B14F-4D97-AF65-F5344CB8AC3E}">
        <p14:creationId xmlns:p14="http://schemas.microsoft.com/office/powerpoint/2010/main" val="805390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838200" y="600075"/>
            <a:ext cx="10606088" cy="860306"/>
          </a:xfrm>
        </p:spPr>
        <p:txBody>
          <a:bodyPr/>
          <a:lstStyle/>
          <a:p>
            <a:r>
              <a:rPr lang="en-US" dirty="0"/>
              <a:t>Serge Luca aka “Doctor Flow”</a:t>
            </a:r>
          </a:p>
        </p:txBody>
      </p:sp>
      <p:sp>
        <p:nvSpPr>
          <p:cNvPr id="10" name="Text Placeholder 9"/>
          <p:cNvSpPr>
            <a:spLocks noGrp="1"/>
          </p:cNvSpPr>
          <p:nvPr>
            <p:ph type="body" sz="quarter" idx="13"/>
          </p:nvPr>
        </p:nvSpPr>
        <p:spPr/>
        <p:txBody>
          <a:bodyPr/>
          <a:lstStyle/>
          <a:p>
            <a:r>
              <a:rPr lang="en-US"/>
              <a:t>Managing Partner at ShareQL</a:t>
            </a:r>
          </a:p>
        </p:txBody>
      </p:sp>
      <p:sp>
        <p:nvSpPr>
          <p:cNvPr id="12" name="TextBox 11"/>
          <p:cNvSpPr txBox="1"/>
          <p:nvPr/>
        </p:nvSpPr>
        <p:spPr>
          <a:xfrm>
            <a:off x="459010" y="2336001"/>
            <a:ext cx="1747081"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2400" b="1" i="0" u="none" strike="noStrike" kern="1200" cap="none" spc="0" normalizeH="0" baseline="0" noProof="0">
                <a:ln>
                  <a:noFill/>
                </a:ln>
                <a:solidFill>
                  <a:prstClr val="black"/>
                </a:solidFill>
                <a:effectLst/>
                <a:uLnTx/>
                <a:uFillTx/>
                <a:latin typeface="Nevis"/>
                <a:ea typeface="+mn-ea"/>
                <a:cs typeface="+mn-cs"/>
              </a:rPr>
              <a:t>About </a:t>
            </a:r>
            <a:r>
              <a:rPr kumimoji="0" lang="en-US" sz="2400" b="1" i="0" u="none" strike="noStrike" kern="1200" cap="none" spc="0" normalizeH="0" baseline="0" noProof="0">
                <a:ln>
                  <a:noFill/>
                </a:ln>
                <a:solidFill>
                  <a:prstClr val="black"/>
                </a:solidFill>
                <a:effectLst/>
                <a:uLnTx/>
                <a:uFillTx/>
                <a:latin typeface="Nevis"/>
                <a:ea typeface="+mn-ea"/>
                <a:cs typeface="+mn-cs"/>
              </a:rPr>
              <a:t>Serge</a:t>
            </a:r>
            <a:endParaRPr kumimoji="0" lang="id-ID" sz="2400" b="1" i="0" u="none" strike="noStrike" kern="1200" cap="none" spc="0" normalizeH="0" baseline="0" noProof="0">
              <a:ln>
                <a:noFill/>
              </a:ln>
              <a:solidFill>
                <a:prstClr val="black"/>
              </a:solidFill>
              <a:effectLst/>
              <a:uLnTx/>
              <a:uFillTx/>
              <a:latin typeface="Nevis"/>
              <a:ea typeface="+mn-ea"/>
              <a:cs typeface="+mn-cs"/>
            </a:endParaRPr>
          </a:p>
        </p:txBody>
      </p:sp>
      <p:sp>
        <p:nvSpPr>
          <p:cNvPr id="13" name="TextBox 12"/>
          <p:cNvSpPr txBox="1"/>
          <p:nvPr/>
        </p:nvSpPr>
        <p:spPr>
          <a:xfrm>
            <a:off x="403833" y="2653355"/>
            <a:ext cx="3451703" cy="506292"/>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sz="2000" b="0" i="1" u="none" strike="noStrike" kern="1200" cap="none" spc="0" normalizeH="0" baseline="0" noProof="0" dirty="0">
                <a:ln>
                  <a:noFill/>
                </a:ln>
                <a:solidFill>
                  <a:prstClr val="black">
                    <a:lumMod val="60000"/>
                    <a:lumOff val="40000"/>
                  </a:prstClr>
                </a:solidFill>
                <a:effectLst/>
                <a:uLnTx/>
                <a:uFillTx/>
                <a:latin typeface="Ubuntu"/>
                <a:ea typeface="+mn-ea"/>
                <a:cs typeface="+mn-cs"/>
              </a:rPr>
              <a:t>12 x SharePoint MVP, Brussels</a:t>
            </a:r>
          </a:p>
        </p:txBody>
      </p:sp>
      <p:sp>
        <p:nvSpPr>
          <p:cNvPr id="14" name="TextBox 34"/>
          <p:cNvSpPr txBox="1"/>
          <p:nvPr/>
        </p:nvSpPr>
        <p:spPr>
          <a:xfrm>
            <a:off x="403833" y="3100538"/>
            <a:ext cx="3949092" cy="3373359"/>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lumMod val="60000"/>
                    <a:lumOff val="40000"/>
                  </a:prstClr>
                </a:solidFill>
                <a:effectLst/>
                <a:uLnTx/>
                <a:uFillTx/>
                <a:latin typeface="Ubuntu"/>
                <a:ea typeface="+mn-ea"/>
                <a:cs typeface="+mn-cs"/>
              </a:rPr>
              <a:t>SharePoint since 2002</a:t>
            </a: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lumMod val="60000"/>
                    <a:lumOff val="40000"/>
                  </a:prstClr>
                </a:solidFill>
                <a:effectLst/>
                <a:uLnTx/>
                <a:uFillTx/>
                <a:latin typeface="Ubuntu"/>
                <a:ea typeface="+mn-ea"/>
                <a:cs typeface="+mn-cs"/>
              </a:rPr>
              <a:t>O365 Architect (Admin, Dev, governance)</a:t>
            </a: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lumMod val="60000"/>
                    <a:lumOff val="40000"/>
                  </a:prstClr>
                </a:solidFill>
                <a:effectLst/>
                <a:uLnTx/>
                <a:uFillTx/>
                <a:latin typeface="Ubuntu"/>
                <a:ea typeface="+mn-ea"/>
                <a:cs typeface="+mn-cs"/>
              </a:rPr>
              <a:t>Worked for the </a:t>
            </a:r>
            <a:r>
              <a:rPr kumimoji="0" lang="en-US" sz="1800" b="0" i="0" u="none" strike="noStrike" kern="1200" cap="none" spc="0" normalizeH="0" baseline="0" noProof="0" dirty="0" err="1">
                <a:ln>
                  <a:noFill/>
                </a:ln>
                <a:solidFill>
                  <a:prstClr val="black">
                    <a:lumMod val="60000"/>
                    <a:lumOff val="40000"/>
                  </a:prstClr>
                </a:solidFill>
                <a:effectLst/>
                <a:uLnTx/>
                <a:uFillTx/>
                <a:latin typeface="Ubuntu"/>
                <a:ea typeface="+mn-ea"/>
                <a:cs typeface="+mn-cs"/>
              </a:rPr>
              <a:t>.Net</a:t>
            </a:r>
            <a:r>
              <a:rPr kumimoji="0" lang="en-US" sz="1800" b="0" i="0" u="none" strike="noStrike" kern="1200" cap="none" spc="0" normalizeH="0" baseline="0" noProof="0" dirty="0">
                <a:ln>
                  <a:noFill/>
                </a:ln>
                <a:solidFill>
                  <a:prstClr val="black">
                    <a:lumMod val="60000"/>
                    <a:lumOff val="40000"/>
                  </a:prstClr>
                </a:solidFill>
                <a:effectLst/>
                <a:uLnTx/>
                <a:uFillTx/>
                <a:latin typeface="Ubuntu"/>
                <a:ea typeface="+mn-ea"/>
                <a:cs typeface="+mn-cs"/>
              </a:rPr>
              <a:t> MS Workflow Foundation team</a:t>
            </a: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lumMod val="60000"/>
                    <a:lumOff val="40000"/>
                  </a:prstClr>
                </a:solidFill>
                <a:effectLst/>
                <a:uLnTx/>
                <a:uFillTx/>
                <a:latin typeface="Ubuntu"/>
                <a:ea typeface="+mn-ea"/>
                <a:cs typeface="+mn-cs"/>
              </a:rPr>
              <a:t>Blog: http://sergeluca.wordpress.com/</a:t>
            </a: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lumMod val="60000"/>
                    <a:lumOff val="40000"/>
                  </a:prstClr>
                </a:solidFill>
                <a:effectLst/>
                <a:uLnTx/>
                <a:uFillTx/>
                <a:latin typeface="Ubuntu"/>
                <a:ea typeface="+mn-ea"/>
                <a:cs typeface="+mn-cs"/>
              </a:rPr>
              <a:t>sergeluca@shareql.com</a:t>
            </a: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lumMod val="60000"/>
                    <a:lumOff val="40000"/>
                  </a:prstClr>
                </a:solidFill>
                <a:effectLst/>
                <a:uLnTx/>
                <a:uFillTx/>
                <a:latin typeface="Ubuntu"/>
                <a:ea typeface="+mn-ea"/>
                <a:cs typeface="+mn-cs"/>
              </a:rPr>
              <a:t>@sergeluca</a:t>
            </a:r>
          </a:p>
        </p:txBody>
      </p:sp>
      <p:cxnSp>
        <p:nvCxnSpPr>
          <p:cNvPr id="15" name="Straight Connector 14"/>
          <p:cNvCxnSpPr/>
          <p:nvPr/>
        </p:nvCxnSpPr>
        <p:spPr>
          <a:xfrm>
            <a:off x="459010" y="2722848"/>
            <a:ext cx="1980000" cy="0"/>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796565" y="3046178"/>
            <a:ext cx="140665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0000"/>
                    <a:lumOff val="40000"/>
                  </a:prstClr>
                </a:solidFill>
                <a:effectLst/>
                <a:uLnTx/>
                <a:uFillTx/>
                <a:latin typeface="Ubuntu"/>
                <a:ea typeface="+mn-ea"/>
                <a:cs typeface="+mn-cs"/>
              </a:rPr>
              <a:t>SharePoint</a:t>
            </a:r>
          </a:p>
        </p:txBody>
      </p:sp>
      <p:grpSp>
        <p:nvGrpSpPr>
          <p:cNvPr id="2" name="Group 1"/>
          <p:cNvGrpSpPr/>
          <p:nvPr/>
        </p:nvGrpSpPr>
        <p:grpSpPr>
          <a:xfrm>
            <a:off x="9203226" y="3132128"/>
            <a:ext cx="2352030" cy="150450"/>
            <a:chOff x="9120127" y="3380902"/>
            <a:chExt cx="2352030" cy="150450"/>
          </a:xfrm>
        </p:grpSpPr>
        <p:sp>
          <p:nvSpPr>
            <p:cNvPr id="18" name="Parallelogram 17"/>
            <p:cNvSpPr/>
            <p:nvPr/>
          </p:nvSpPr>
          <p:spPr>
            <a:xfrm>
              <a:off x="10999547" y="3380913"/>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19" name="Parallelogram 18"/>
            <p:cNvSpPr/>
            <p:nvPr/>
          </p:nvSpPr>
          <p:spPr>
            <a:xfrm>
              <a:off x="10529691" y="3380909"/>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0" name="Parallelogram 19"/>
            <p:cNvSpPr/>
            <p:nvPr/>
          </p:nvSpPr>
          <p:spPr>
            <a:xfrm>
              <a:off x="10059837" y="338090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1" name="Parallelogram 20"/>
            <p:cNvSpPr/>
            <p:nvPr/>
          </p:nvSpPr>
          <p:spPr>
            <a:xfrm>
              <a:off x="9589978" y="3380902"/>
              <a:ext cx="472610" cy="150441"/>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2" name="Parallelogram 21"/>
            <p:cNvSpPr/>
            <p:nvPr/>
          </p:nvSpPr>
          <p:spPr>
            <a:xfrm>
              <a:off x="9120127" y="3380905"/>
              <a:ext cx="472610" cy="150440"/>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grpSp>
      <p:sp>
        <p:nvSpPr>
          <p:cNvPr id="23" name="TextBox 22"/>
          <p:cNvSpPr txBox="1"/>
          <p:nvPr/>
        </p:nvSpPr>
        <p:spPr>
          <a:xfrm>
            <a:off x="7796565" y="3442262"/>
            <a:ext cx="140665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0000"/>
                    <a:lumOff val="40000"/>
                  </a:prstClr>
                </a:solidFill>
                <a:effectLst/>
                <a:uLnTx/>
                <a:uFillTx/>
                <a:latin typeface="Ubuntu"/>
                <a:ea typeface="+mn-ea"/>
                <a:cs typeface="+mn-cs"/>
              </a:rPr>
              <a:t>Flow</a:t>
            </a:r>
          </a:p>
        </p:txBody>
      </p:sp>
      <p:grpSp>
        <p:nvGrpSpPr>
          <p:cNvPr id="4" name="Group 3"/>
          <p:cNvGrpSpPr/>
          <p:nvPr/>
        </p:nvGrpSpPr>
        <p:grpSpPr>
          <a:xfrm>
            <a:off x="9203223" y="3528229"/>
            <a:ext cx="2352034" cy="150443"/>
            <a:chOff x="9120124" y="3777003"/>
            <a:chExt cx="2352034" cy="150443"/>
          </a:xfrm>
        </p:grpSpPr>
        <p:sp>
          <p:nvSpPr>
            <p:cNvPr id="25" name="Parallelogram 24"/>
            <p:cNvSpPr/>
            <p:nvPr/>
          </p:nvSpPr>
          <p:spPr>
            <a:xfrm>
              <a:off x="10999548" y="3777004"/>
              <a:ext cx="472610" cy="150439"/>
            </a:xfrm>
            <a:prstGeom prst="parallelogram">
              <a:avLst/>
            </a:prstGeom>
            <a:solidFill>
              <a:srgbClr val="00B050"/>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6" name="Parallelogram 25"/>
            <p:cNvSpPr/>
            <p:nvPr/>
          </p:nvSpPr>
          <p:spPr>
            <a:xfrm>
              <a:off x="10529692" y="3777004"/>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7" name="Parallelogram 26"/>
            <p:cNvSpPr/>
            <p:nvPr/>
          </p:nvSpPr>
          <p:spPr>
            <a:xfrm>
              <a:off x="10059836" y="3777004"/>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8" name="Parallelogram 27"/>
            <p:cNvSpPr/>
            <p:nvPr/>
          </p:nvSpPr>
          <p:spPr>
            <a:xfrm>
              <a:off x="9589980" y="3777005"/>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9" name="Parallelogram 28"/>
            <p:cNvSpPr/>
            <p:nvPr/>
          </p:nvSpPr>
          <p:spPr>
            <a:xfrm>
              <a:off x="9120124" y="3777003"/>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grpSp>
      <p:sp>
        <p:nvSpPr>
          <p:cNvPr id="30" name="TextBox 29"/>
          <p:cNvSpPr txBox="1"/>
          <p:nvPr/>
        </p:nvSpPr>
        <p:spPr>
          <a:xfrm>
            <a:off x="7796565" y="3861829"/>
            <a:ext cx="140665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0000"/>
                    <a:lumOff val="40000"/>
                  </a:prstClr>
                </a:solidFill>
                <a:effectLst/>
                <a:uLnTx/>
                <a:uFillTx/>
                <a:latin typeface="Ubuntu"/>
                <a:ea typeface="+mn-ea"/>
                <a:cs typeface="+mn-cs"/>
              </a:rPr>
              <a:t>Dev</a:t>
            </a:r>
          </a:p>
        </p:txBody>
      </p:sp>
      <p:grpSp>
        <p:nvGrpSpPr>
          <p:cNvPr id="5" name="Group 4"/>
          <p:cNvGrpSpPr/>
          <p:nvPr/>
        </p:nvGrpSpPr>
        <p:grpSpPr>
          <a:xfrm>
            <a:off x="9203223" y="3947796"/>
            <a:ext cx="2352034" cy="150443"/>
            <a:chOff x="9120124" y="4196570"/>
            <a:chExt cx="2352034" cy="150443"/>
          </a:xfrm>
        </p:grpSpPr>
        <p:sp>
          <p:nvSpPr>
            <p:cNvPr id="32" name="Parallelogram 31"/>
            <p:cNvSpPr/>
            <p:nvPr/>
          </p:nvSpPr>
          <p:spPr>
            <a:xfrm>
              <a:off x="10999548" y="4196571"/>
              <a:ext cx="472610" cy="150439"/>
            </a:xfrm>
            <a:prstGeom prst="parallelogram">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33" name="Parallelogram 32"/>
            <p:cNvSpPr/>
            <p:nvPr/>
          </p:nvSpPr>
          <p:spPr>
            <a:xfrm>
              <a:off x="10529692" y="4196571"/>
              <a:ext cx="472610" cy="150439"/>
            </a:xfrm>
            <a:prstGeom prst="parallelogram">
              <a:avLst/>
            </a:prstGeom>
            <a:solidFill>
              <a:srgbClr val="92D050"/>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464646"/>
                </a:solidFill>
                <a:effectLst/>
                <a:uLnTx/>
                <a:uFillTx/>
                <a:latin typeface="Ubuntu"/>
                <a:ea typeface="+mn-ea"/>
                <a:cs typeface="+mn-cs"/>
              </a:endParaRPr>
            </a:p>
          </p:txBody>
        </p:sp>
        <p:sp>
          <p:nvSpPr>
            <p:cNvPr id="34" name="Parallelogram 33"/>
            <p:cNvSpPr/>
            <p:nvPr/>
          </p:nvSpPr>
          <p:spPr>
            <a:xfrm>
              <a:off x="10059836" y="419657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35" name="Parallelogram 34"/>
            <p:cNvSpPr/>
            <p:nvPr/>
          </p:nvSpPr>
          <p:spPr>
            <a:xfrm>
              <a:off x="9589980" y="4196572"/>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36" name="Parallelogram 35"/>
            <p:cNvSpPr/>
            <p:nvPr/>
          </p:nvSpPr>
          <p:spPr>
            <a:xfrm>
              <a:off x="9120124" y="4196570"/>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grpSp>
      <p:sp>
        <p:nvSpPr>
          <p:cNvPr id="37" name="TextBox 36"/>
          <p:cNvSpPr txBox="1"/>
          <p:nvPr/>
        </p:nvSpPr>
        <p:spPr>
          <a:xfrm>
            <a:off x="7796565" y="4267438"/>
            <a:ext cx="140665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0000"/>
                    <a:lumOff val="40000"/>
                  </a:prstClr>
                </a:solidFill>
                <a:effectLst/>
                <a:uLnTx/>
                <a:uFillTx/>
                <a:latin typeface="Ubuntu"/>
                <a:ea typeface="+mn-ea"/>
                <a:cs typeface="+mn-cs"/>
              </a:rPr>
              <a:t>Architecture</a:t>
            </a:r>
          </a:p>
        </p:txBody>
      </p:sp>
      <p:grpSp>
        <p:nvGrpSpPr>
          <p:cNvPr id="6" name="Group 5"/>
          <p:cNvGrpSpPr/>
          <p:nvPr/>
        </p:nvGrpSpPr>
        <p:grpSpPr>
          <a:xfrm>
            <a:off x="9203223" y="4353405"/>
            <a:ext cx="2352034" cy="150443"/>
            <a:chOff x="9120124" y="4602179"/>
            <a:chExt cx="2352034" cy="150443"/>
          </a:xfrm>
        </p:grpSpPr>
        <p:sp>
          <p:nvSpPr>
            <p:cNvPr id="39" name="Parallelogram 38"/>
            <p:cNvSpPr/>
            <p:nvPr/>
          </p:nvSpPr>
          <p:spPr>
            <a:xfrm>
              <a:off x="10999548" y="4602180"/>
              <a:ext cx="472610" cy="150439"/>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0" name="Parallelogram 39"/>
            <p:cNvSpPr/>
            <p:nvPr/>
          </p:nvSpPr>
          <p:spPr>
            <a:xfrm>
              <a:off x="10529692" y="4602180"/>
              <a:ext cx="472610" cy="150439"/>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1" name="Parallelogram 40"/>
            <p:cNvSpPr/>
            <p:nvPr/>
          </p:nvSpPr>
          <p:spPr>
            <a:xfrm>
              <a:off x="10059836" y="4602180"/>
              <a:ext cx="472610" cy="150439"/>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2" name="Parallelogram 41"/>
            <p:cNvSpPr/>
            <p:nvPr/>
          </p:nvSpPr>
          <p:spPr>
            <a:xfrm>
              <a:off x="9589980" y="4602181"/>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3" name="Parallelogram 42"/>
            <p:cNvSpPr/>
            <p:nvPr/>
          </p:nvSpPr>
          <p:spPr>
            <a:xfrm>
              <a:off x="9120124" y="4602179"/>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grpSp>
      <p:sp>
        <p:nvSpPr>
          <p:cNvPr id="44" name="TextBox 43"/>
          <p:cNvSpPr txBox="1"/>
          <p:nvPr/>
        </p:nvSpPr>
        <p:spPr>
          <a:xfrm>
            <a:off x="7796565" y="4700048"/>
            <a:ext cx="140665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lumMod val="60000"/>
                    <a:lumOff val="40000"/>
                  </a:prstClr>
                </a:solidFill>
                <a:effectLst/>
                <a:uLnTx/>
                <a:uFillTx/>
                <a:latin typeface="Ubuntu"/>
                <a:ea typeface="+mn-ea"/>
                <a:cs typeface="+mn-cs"/>
              </a:rPr>
              <a:t>Bullshit</a:t>
            </a:r>
          </a:p>
        </p:txBody>
      </p:sp>
      <p:grpSp>
        <p:nvGrpSpPr>
          <p:cNvPr id="7" name="Group 6"/>
          <p:cNvGrpSpPr/>
          <p:nvPr/>
        </p:nvGrpSpPr>
        <p:grpSpPr>
          <a:xfrm>
            <a:off x="9203223" y="4772967"/>
            <a:ext cx="2352034" cy="150443"/>
            <a:chOff x="9120124" y="5021741"/>
            <a:chExt cx="2352034" cy="150443"/>
          </a:xfrm>
          <a:solidFill>
            <a:schemeClr val="bg1"/>
          </a:solidFill>
        </p:grpSpPr>
        <p:sp>
          <p:nvSpPr>
            <p:cNvPr id="46" name="Parallelogram 45"/>
            <p:cNvSpPr/>
            <p:nvPr/>
          </p:nvSpPr>
          <p:spPr>
            <a:xfrm>
              <a:off x="10999548" y="5021742"/>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7" name="Parallelogram 46"/>
            <p:cNvSpPr/>
            <p:nvPr/>
          </p:nvSpPr>
          <p:spPr>
            <a:xfrm>
              <a:off x="10529692" y="5021742"/>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8" name="Parallelogram 47"/>
            <p:cNvSpPr/>
            <p:nvPr/>
          </p:nvSpPr>
          <p:spPr>
            <a:xfrm>
              <a:off x="10059836" y="5021742"/>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9" name="Parallelogram 48"/>
            <p:cNvSpPr/>
            <p:nvPr/>
          </p:nvSpPr>
          <p:spPr>
            <a:xfrm>
              <a:off x="9589980" y="5021743"/>
              <a:ext cx="472610" cy="150441"/>
            </a:xfrm>
            <a:prstGeom prst="parallelogram">
              <a:avLst/>
            </a:prstGeom>
            <a:solidFill>
              <a:srgbClr val="C00000"/>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50" name="Parallelogram 49"/>
            <p:cNvSpPr/>
            <p:nvPr/>
          </p:nvSpPr>
          <p:spPr>
            <a:xfrm>
              <a:off x="9120124" y="5021741"/>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grpSp>
      <p:sp>
        <p:nvSpPr>
          <p:cNvPr id="51" name="TextBox 50"/>
          <p:cNvSpPr txBox="1"/>
          <p:nvPr/>
        </p:nvSpPr>
        <p:spPr>
          <a:xfrm>
            <a:off x="7796565" y="2336001"/>
            <a:ext cx="245817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black"/>
                </a:solidFill>
                <a:effectLst/>
                <a:uLnTx/>
                <a:uFillTx/>
                <a:latin typeface="Nevis"/>
                <a:ea typeface="+mn-ea"/>
                <a:cs typeface="+mn-cs"/>
              </a:rPr>
              <a:t>Professional Skills</a:t>
            </a:r>
            <a:endParaRPr kumimoji="0" lang="id-ID" sz="2400" b="1" i="0" u="none" strike="noStrike" kern="1200" cap="none" spc="0" normalizeH="0" baseline="0" noProof="0">
              <a:ln>
                <a:noFill/>
              </a:ln>
              <a:solidFill>
                <a:prstClr val="black"/>
              </a:solidFill>
              <a:effectLst/>
              <a:uLnTx/>
              <a:uFillTx/>
              <a:latin typeface="Nevis"/>
              <a:ea typeface="+mn-ea"/>
              <a:cs typeface="+mn-cs"/>
            </a:endParaRPr>
          </a:p>
        </p:txBody>
      </p:sp>
      <p:cxnSp>
        <p:nvCxnSpPr>
          <p:cNvPr id="53" name="Straight Connector 52"/>
          <p:cNvCxnSpPr/>
          <p:nvPr/>
        </p:nvCxnSpPr>
        <p:spPr>
          <a:xfrm>
            <a:off x="7796565" y="2722848"/>
            <a:ext cx="1980000" cy="0"/>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pic>
        <p:nvPicPr>
          <p:cNvPr id="31" name="Picture Placeholder 30">
            <a:extLst>
              <a:ext uri="{FF2B5EF4-FFF2-40B4-BE49-F238E27FC236}">
                <a16:creationId xmlns:a16="http://schemas.microsoft.com/office/drawing/2014/main" id="{601ACF04-F43F-42EC-92BF-B70394AF73E4}"/>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16353" b="16353"/>
          <a:stretch>
            <a:fillRect/>
          </a:stretch>
        </p:blipFill>
        <p:spPr>
          <a:xfrm>
            <a:off x="4352925" y="2187316"/>
            <a:ext cx="3200400" cy="3200400"/>
          </a:xfrm>
        </p:spPr>
      </p:pic>
    </p:spTree>
    <p:extLst>
      <p:ext uri="{BB962C8B-B14F-4D97-AF65-F5344CB8AC3E}">
        <p14:creationId xmlns:p14="http://schemas.microsoft.com/office/powerpoint/2010/main" val="1918392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6" presetClass="entr" presetSubtype="37"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arn(outVertical)">
                                      <p:cBhvr>
                                        <p:cTn id="10" dur="500"/>
                                        <p:tgtEl>
                                          <p:spTgt spid="1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par>
                                <p:cTn id="22" presetID="16" presetClass="entr" presetSubtype="37" fill="hold" nodeType="withEffect">
                                  <p:stCondLst>
                                    <p:cond delay="0"/>
                                  </p:stCondLst>
                                  <p:childTnLst>
                                    <p:set>
                                      <p:cBhvr>
                                        <p:cTn id="23" dur="1" fill="hold">
                                          <p:stCondLst>
                                            <p:cond delay="0"/>
                                          </p:stCondLst>
                                        </p:cTn>
                                        <p:tgtEl>
                                          <p:spTgt spid="53"/>
                                        </p:tgtEl>
                                        <p:attrNameLst>
                                          <p:attrName>style.visibility</p:attrName>
                                        </p:attrNameLst>
                                      </p:cBhvr>
                                      <p:to>
                                        <p:strVal val="visible"/>
                                      </p:to>
                                    </p:set>
                                    <p:animEffect transition="in" filter="barn(outVertical)">
                                      <p:cBhvr>
                                        <p:cTn id="24" dur="500"/>
                                        <p:tgtEl>
                                          <p:spTgt spid="53"/>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fade">
                                      <p:cBhvr>
                                        <p:cTn id="34" dur="500"/>
                                        <p:tgtEl>
                                          <p:spTgt spid="3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500"/>
                                        <p:tgtEl>
                                          <p:spTgt spid="3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fade">
                                      <p:cBhvr>
                                        <p:cTn id="40" dur="500"/>
                                        <p:tgtEl>
                                          <p:spTgt spid="44"/>
                                        </p:tgtEl>
                                      </p:cBhvr>
                                    </p:animEffect>
                                  </p:childTnLst>
                                </p:cTn>
                              </p:par>
                            </p:childTnLst>
                          </p:cTn>
                        </p:par>
                        <p:par>
                          <p:cTn id="41" fill="hold">
                            <p:stCondLst>
                              <p:cond delay="2000"/>
                            </p:stCondLst>
                            <p:childTnLst>
                              <p:par>
                                <p:cTn id="42" presetID="22" presetClass="entr" presetSubtype="8" fill="hold" nodeType="afterEffect">
                                  <p:stCondLst>
                                    <p:cond delay="0"/>
                                  </p:stCondLst>
                                  <p:childTnLst>
                                    <p:set>
                                      <p:cBhvr>
                                        <p:cTn id="43" dur="1" fill="hold">
                                          <p:stCondLst>
                                            <p:cond delay="0"/>
                                          </p:stCondLst>
                                        </p:cTn>
                                        <p:tgtEl>
                                          <p:spTgt spid="2"/>
                                        </p:tgtEl>
                                        <p:attrNameLst>
                                          <p:attrName>style.visibility</p:attrName>
                                        </p:attrNameLst>
                                      </p:cBhvr>
                                      <p:to>
                                        <p:strVal val="visible"/>
                                      </p:to>
                                    </p:set>
                                    <p:animEffect transition="in" filter="wipe(left)">
                                      <p:cBhvr>
                                        <p:cTn id="44" dur="500"/>
                                        <p:tgtEl>
                                          <p:spTgt spid="2"/>
                                        </p:tgtEl>
                                      </p:cBhvr>
                                    </p:animEffect>
                                  </p:childTnLst>
                                </p:cTn>
                              </p:par>
                              <p:par>
                                <p:cTn id="45" presetID="22" presetClass="entr" presetSubtype="8" fill="hold" nodeType="with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wipe(left)">
                                      <p:cBhvr>
                                        <p:cTn id="47" dur="500"/>
                                        <p:tgtEl>
                                          <p:spTgt spid="4"/>
                                        </p:tgtEl>
                                      </p:cBhvr>
                                    </p:animEffect>
                                  </p:childTnLst>
                                </p:cTn>
                              </p:par>
                              <p:par>
                                <p:cTn id="48" presetID="22" presetClass="entr" presetSubtype="8" fill="hold" nodeType="with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wipe(left)">
                                      <p:cBhvr>
                                        <p:cTn id="50" dur="500"/>
                                        <p:tgtEl>
                                          <p:spTgt spid="5"/>
                                        </p:tgtEl>
                                      </p:cBhvr>
                                    </p:animEffect>
                                  </p:childTnLst>
                                </p:cTn>
                              </p:par>
                              <p:par>
                                <p:cTn id="51" presetID="22" presetClass="entr" presetSubtype="8" fill="hold" nodeType="with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ipe(left)">
                                      <p:cBhvr>
                                        <p:cTn id="53" dur="500"/>
                                        <p:tgtEl>
                                          <p:spTgt spid="6"/>
                                        </p:tgtEl>
                                      </p:cBhvr>
                                    </p:animEffect>
                                  </p:childTnLst>
                                </p:cTn>
                              </p:par>
                              <p:par>
                                <p:cTn id="54" presetID="22" presetClass="entr" presetSubtype="8" fill="hold" nodeType="with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ipe(left)">
                                      <p:cBhvr>
                                        <p:cTn id="5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6" grpId="0"/>
      <p:bldP spid="23" grpId="0"/>
      <p:bldP spid="30" grpId="0"/>
      <p:bldP spid="37" grpId="0"/>
      <p:bldP spid="44" grpId="0"/>
      <p:bldP spid="5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Attention</a:t>
            </a:r>
          </a:p>
        </p:txBody>
      </p:sp>
      <p:graphicFrame>
        <p:nvGraphicFramePr>
          <p:cNvPr id="7" name="Diagram 6">
            <a:extLst>
              <a:ext uri="{FF2B5EF4-FFF2-40B4-BE49-F238E27FC236}">
                <a16:creationId xmlns:a16="http://schemas.microsoft.com/office/drawing/2014/main" id="{F7F9FB09-8B06-4D94-828C-536FECDEE608}"/>
              </a:ext>
            </a:extLst>
          </p:cNvPr>
          <p:cNvGraphicFramePr/>
          <p:nvPr>
            <p:extLst/>
          </p:nvPr>
        </p:nvGraphicFramePr>
        <p:xfrm>
          <a:off x="564629" y="1502816"/>
          <a:ext cx="11062741" cy="43433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44594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2E7603FB-F067-4860-B017-8353E40EE88E}"/>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graphicEl>
                                              <a:dgm id="{A62050BE-76E7-4974-A0C1-E88AE4FE46D2}"/>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A7BEC61-EC9C-48BD-82AB-FFC665F0D106}"/>
              </a:ext>
            </a:extLst>
          </p:cNvPr>
          <p:cNvSpPr/>
          <p:nvPr/>
        </p:nvSpPr>
        <p:spPr>
          <a:xfrm>
            <a:off x="2219749" y="3390681"/>
            <a:ext cx="4270550" cy="1858945"/>
          </a:xfrm>
          <a:prstGeom prst="rect">
            <a:avLst/>
          </a:prstGeom>
          <a:solidFill>
            <a:srgbClr val="4584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6" name="Rectangle 5">
            <a:extLst>
              <a:ext uri="{FF2B5EF4-FFF2-40B4-BE49-F238E27FC236}">
                <a16:creationId xmlns:a16="http://schemas.microsoft.com/office/drawing/2014/main" id="{35D6AA4B-BE85-445A-BA3C-048BE9AAB634}"/>
              </a:ext>
            </a:extLst>
          </p:cNvPr>
          <p:cNvSpPr/>
          <p:nvPr/>
        </p:nvSpPr>
        <p:spPr>
          <a:xfrm>
            <a:off x="3270388" y="2852978"/>
            <a:ext cx="4270550" cy="1858945"/>
          </a:xfrm>
          <a:prstGeom prst="rect">
            <a:avLst/>
          </a:prstGeom>
          <a:solidFill>
            <a:srgbClr val="5BD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5" name="Rectangle 4">
            <a:extLst>
              <a:ext uri="{FF2B5EF4-FFF2-40B4-BE49-F238E27FC236}">
                <a16:creationId xmlns:a16="http://schemas.microsoft.com/office/drawing/2014/main" id="{587BA2C9-9CB8-476F-988F-E6BA51F477BE}"/>
              </a:ext>
            </a:extLst>
          </p:cNvPr>
          <p:cNvSpPr/>
          <p:nvPr/>
        </p:nvSpPr>
        <p:spPr>
          <a:xfrm>
            <a:off x="4492766" y="2192357"/>
            <a:ext cx="4270550" cy="18589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2" name="Rectangle 1"/>
          <p:cNvSpPr/>
          <p:nvPr/>
        </p:nvSpPr>
        <p:spPr>
          <a:xfrm>
            <a:off x="6628041" y="871115"/>
            <a:ext cx="4270550" cy="1858945"/>
          </a:xfrm>
          <a:prstGeom prst="rect">
            <a:avLst/>
          </a:prstGeom>
          <a:solidFill>
            <a:srgbClr val="F5C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4" name="Rectangle 3">
            <a:extLst>
              <a:ext uri="{FF2B5EF4-FFF2-40B4-BE49-F238E27FC236}">
                <a16:creationId xmlns:a16="http://schemas.microsoft.com/office/drawing/2014/main" id="{C71C824D-C208-499B-9ADC-A222EF5BDC2E}"/>
              </a:ext>
            </a:extLst>
          </p:cNvPr>
          <p:cNvSpPr/>
          <p:nvPr/>
        </p:nvSpPr>
        <p:spPr>
          <a:xfrm>
            <a:off x="5715144" y="1531736"/>
            <a:ext cx="4270550" cy="1858945"/>
          </a:xfrm>
          <a:prstGeom prst="rect">
            <a:avLst/>
          </a:prstGeom>
          <a:solidFill>
            <a:srgbClr val="A5D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800" b="0" i="0" u="none" strike="noStrike" kern="1200" cap="none" spc="0" normalizeH="0" baseline="0" noProof="0">
                <a:ln>
                  <a:noFill/>
                </a:ln>
                <a:solidFill>
                  <a:prstClr val="white"/>
                </a:solidFill>
                <a:effectLst/>
                <a:uLnTx/>
                <a:uFillTx/>
                <a:latin typeface="Ubuntu"/>
                <a:ea typeface="+mn-ea"/>
                <a:cs typeface="+mn-cs"/>
              </a:rPr>
              <a:t>Extensibility &amp;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800" b="0" i="0" u="none" strike="noStrike" kern="1200" cap="none" spc="0" normalizeH="0" baseline="0" noProof="0">
                <a:ln>
                  <a:noFill/>
                </a:ln>
                <a:solidFill>
                  <a:prstClr val="white"/>
                </a:solidFill>
                <a:effectLst/>
                <a:uLnTx/>
                <a:uFillTx/>
                <a:latin typeface="Ubuntu"/>
                <a:ea typeface="+mn-ea"/>
                <a:cs typeface="+mn-cs"/>
              </a:rPr>
              <a:t>Communication with the outside world</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800" b="0" i="0" u="none" strike="noStrike" kern="1200" cap="none" spc="0" normalizeH="0" baseline="0" noProof="0">
              <a:ln>
                <a:noFill/>
              </a:ln>
              <a:solidFill>
                <a:prstClr val="white"/>
              </a:solidFill>
              <a:effectLst/>
              <a:uLnTx/>
              <a:uFillTx/>
              <a:latin typeface="Ubuntu"/>
              <a:ea typeface="+mn-ea"/>
              <a:cs typeface="+mn-cs"/>
            </a:endParaRPr>
          </a:p>
        </p:txBody>
      </p:sp>
    </p:spTree>
    <p:extLst>
      <p:ext uri="{BB962C8B-B14F-4D97-AF65-F5344CB8AC3E}">
        <p14:creationId xmlns:p14="http://schemas.microsoft.com/office/powerpoint/2010/main" val="864099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fill="hold"/>
                                        <p:tgtEl>
                                          <p:spTgt spid="4"/>
                                        </p:tgtEl>
                                        <p:attrNameLst>
                                          <p:attrName>ppt_w</p:attrName>
                                        </p:attrNameLst>
                                      </p:cBhvr>
                                      <p:tavLst>
                                        <p:tav tm="0">
                                          <p:val>
                                            <p:fltVal val="0"/>
                                          </p:val>
                                        </p:tav>
                                        <p:tav tm="100000">
                                          <p:val>
                                            <p:strVal val="#ppt_w"/>
                                          </p:val>
                                        </p:tav>
                                      </p:tavLst>
                                    </p:anim>
                                    <p:anim calcmode="lin" valueType="num">
                                      <p:cBhvr>
                                        <p:cTn id="26" dur="500" fill="hold"/>
                                        <p:tgtEl>
                                          <p:spTgt spid="4"/>
                                        </p:tgtEl>
                                        <p:attrNameLst>
                                          <p:attrName>ppt_h</p:attrName>
                                        </p:attrNameLst>
                                      </p:cBhvr>
                                      <p:tavLst>
                                        <p:tav tm="0">
                                          <p:val>
                                            <p:fltVal val="0"/>
                                          </p:val>
                                        </p:tav>
                                        <p:tav tm="100000">
                                          <p:val>
                                            <p:strVal val="#ppt_h"/>
                                          </p:val>
                                        </p:tav>
                                      </p:tavLst>
                                    </p:anim>
                                    <p:animEffect transition="in" filter="fade">
                                      <p:cBhvr>
                                        <p:cTn id="27" dur="500"/>
                                        <p:tgtEl>
                                          <p:spTgt spid="4"/>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p:cTn id="31" dur="500" fill="hold"/>
                                        <p:tgtEl>
                                          <p:spTgt spid="2"/>
                                        </p:tgtEl>
                                        <p:attrNameLst>
                                          <p:attrName>ppt_w</p:attrName>
                                        </p:attrNameLst>
                                      </p:cBhvr>
                                      <p:tavLst>
                                        <p:tav tm="0">
                                          <p:val>
                                            <p:fltVal val="0"/>
                                          </p:val>
                                        </p:tav>
                                        <p:tav tm="100000">
                                          <p:val>
                                            <p:strVal val="#ppt_w"/>
                                          </p:val>
                                        </p:tav>
                                      </p:tavLst>
                                    </p:anim>
                                    <p:anim calcmode="lin" valueType="num">
                                      <p:cBhvr>
                                        <p:cTn id="32" dur="500" fill="hold"/>
                                        <p:tgtEl>
                                          <p:spTgt spid="2"/>
                                        </p:tgtEl>
                                        <p:attrNameLst>
                                          <p:attrName>ppt_h</p:attrName>
                                        </p:attrNameLst>
                                      </p:cBhvr>
                                      <p:tavLst>
                                        <p:tav tm="0">
                                          <p:val>
                                            <p:fltVal val="0"/>
                                          </p:val>
                                        </p:tav>
                                        <p:tav tm="100000">
                                          <p:val>
                                            <p:strVal val="#ppt_h"/>
                                          </p:val>
                                        </p:tav>
                                      </p:tavLst>
                                    </p:anim>
                                    <p:animEffect transition="in" filter="fade">
                                      <p:cBhvr>
                                        <p:cTn id="3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5" grpId="0" animBg="1"/>
      <p:bldP spid="2" grpId="0" animBg="1"/>
      <p:bldP spid="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AD58CF-DAA1-4F4D-BEA7-ADA3C84FCB8C}"/>
              </a:ext>
            </a:extLst>
          </p:cNvPr>
          <p:cNvSpPr>
            <a:spLocks noGrp="1"/>
          </p:cNvSpPr>
          <p:nvPr>
            <p:ph type="title"/>
          </p:nvPr>
        </p:nvSpPr>
        <p:spPr/>
        <p:txBody>
          <a:bodyPr/>
          <a:lstStyle/>
          <a:p>
            <a:r>
              <a:rPr lang="en-US" dirty="0"/>
              <a:t>Call – Flow - Called</a:t>
            </a:r>
          </a:p>
        </p:txBody>
      </p:sp>
      <p:sp>
        <p:nvSpPr>
          <p:cNvPr id="7" name="Content Placeholder 2">
            <a:extLst>
              <a:ext uri="{FF2B5EF4-FFF2-40B4-BE49-F238E27FC236}">
                <a16:creationId xmlns:a16="http://schemas.microsoft.com/office/drawing/2014/main" id="{3DFF10DA-D207-4D1A-B084-998F9132F198}"/>
              </a:ext>
            </a:extLst>
          </p:cNvPr>
          <p:cNvSpPr txBox="1">
            <a:spLocks/>
          </p:cNvSpPr>
          <p:nvPr/>
        </p:nvSpPr>
        <p:spPr>
          <a:xfrm>
            <a:off x="1474034" y="2528981"/>
            <a:ext cx="9902891" cy="3743400"/>
          </a:xfrm>
          <a:prstGeom prst="rect">
            <a:avLst/>
          </a:prstGeom>
        </p:spPr>
        <p:txBody>
          <a:bodyPr vert="horz" lIns="121912" tIns="60956" rIns="121912" bIns="60956" rtlCol="0" anchor="t">
            <a:normAutofit fontScale="77500" lnSpcReduction="20000"/>
          </a:bodyPr>
          <a:lstStyle>
            <a:lvl1pPr marL="457155" indent="-457155" algn="l" defTabSz="1219080" rtl="0" eaLnBrk="1" latinLnBrk="0" hangingPunct="1">
              <a:spcBef>
                <a:spcPct val="20000"/>
              </a:spcBef>
              <a:buFont typeface="Arial" pitchFamily="34" charset="0"/>
              <a:buChar char="•"/>
              <a:defRPr sz="4267" kern="1200">
                <a:solidFill>
                  <a:schemeClr val="tx1"/>
                </a:solidFill>
                <a:latin typeface="Segoe UI Light" panose="020B0502040204020203" pitchFamily="34" charset="0"/>
                <a:ea typeface="+mn-ea"/>
                <a:cs typeface="Segoe UI Light" panose="020B0502040204020203" pitchFamily="34" charset="0"/>
              </a:defRPr>
            </a:lvl1pPr>
            <a:lvl2pPr marL="990502" indent="-380962" algn="l" defTabSz="1219080" rtl="0" eaLnBrk="1" latinLnBrk="0" hangingPunct="1">
              <a:spcBef>
                <a:spcPct val="20000"/>
              </a:spcBef>
              <a:buFont typeface="Arial" pitchFamily="34" charset="0"/>
              <a:buChar char="–"/>
              <a:defRPr sz="3733" kern="1200">
                <a:solidFill>
                  <a:schemeClr val="tx1"/>
                </a:solidFill>
                <a:latin typeface="Segoe UI Light" panose="020B0502040204020203" pitchFamily="34" charset="0"/>
                <a:ea typeface="+mn-ea"/>
                <a:cs typeface="Segoe UI Light" panose="020B0502040204020203" pitchFamily="34" charset="0"/>
              </a:defRPr>
            </a:lvl2pPr>
            <a:lvl3pPr marL="1523849" indent="-304768" algn="l" defTabSz="1219080" rtl="0" eaLnBrk="1" latinLnBrk="0" hangingPunct="1">
              <a:spcBef>
                <a:spcPct val="20000"/>
              </a:spcBef>
              <a:buFont typeface="Arial" pitchFamily="34" charset="0"/>
              <a:buChar char="•"/>
              <a:defRPr sz="3200" kern="1200">
                <a:solidFill>
                  <a:schemeClr val="tx1"/>
                </a:solidFill>
                <a:latin typeface="Segoe UI Light" panose="020B0502040204020203" pitchFamily="34" charset="0"/>
                <a:ea typeface="+mn-ea"/>
                <a:cs typeface="Segoe UI Light" panose="020B0502040204020203" pitchFamily="34" charset="0"/>
              </a:defRPr>
            </a:lvl3pPr>
            <a:lvl4pPr marL="2133387" indent="-304768" algn="l" defTabSz="1219080" rtl="0" eaLnBrk="1" latinLnBrk="0" hangingPunct="1">
              <a:spcBef>
                <a:spcPct val="20000"/>
              </a:spcBef>
              <a:buFont typeface="Arial" pitchFamily="34" charset="0"/>
              <a:buChar char="–"/>
              <a:defRPr sz="2667" kern="1200">
                <a:solidFill>
                  <a:schemeClr val="tx1"/>
                </a:solidFill>
                <a:latin typeface="Segoe UI Light" panose="020B0502040204020203" pitchFamily="34" charset="0"/>
                <a:ea typeface="+mn-ea"/>
                <a:cs typeface="Segoe UI Light" panose="020B0502040204020203" pitchFamily="34" charset="0"/>
              </a:defRPr>
            </a:lvl4pPr>
            <a:lvl5pPr marL="2742926" indent="-304768" algn="l" defTabSz="1219080" rtl="0" eaLnBrk="1" latinLnBrk="0" hangingPunct="1">
              <a:spcBef>
                <a:spcPct val="20000"/>
              </a:spcBef>
              <a:buFont typeface="Arial" pitchFamily="34" charset="0"/>
              <a:buChar char="»"/>
              <a:defRPr sz="2667" kern="1200">
                <a:solidFill>
                  <a:schemeClr val="tx1"/>
                </a:solidFill>
                <a:latin typeface="Segoe UI Light" panose="020B0502040204020203" pitchFamily="34" charset="0"/>
                <a:ea typeface="+mn-ea"/>
                <a:cs typeface="Segoe UI Light" panose="020B0502040204020203" pitchFamily="34" charset="0"/>
              </a:defRPr>
            </a:lvl5pPr>
            <a:lvl6pPr marL="3352464"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005"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544"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082"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endPar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endPar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a:p>
            <a:pPr marL="457155" marR="0" lvl="1" indent="-457155" algn="l" defTabSz="1481522" rtl="0" eaLnBrk="1" fontAlgn="auto" latinLnBrk="0" hangingPunct="1">
              <a:lnSpc>
                <a:spcPct val="90000"/>
              </a:lnSpc>
              <a:spcBef>
                <a:spcPct val="0"/>
              </a:spcBef>
              <a:spcAft>
                <a:spcPct val="20000"/>
              </a:spcAft>
              <a:buClrTx/>
              <a:buSzTx/>
              <a:buFont typeface="Wingdings" panose="05000000000000000000" pitchFamily="2" charset="2"/>
              <a:buChar char="Ø"/>
              <a:tabLst/>
              <a:defRPr/>
            </a:pPr>
            <a:r>
              <a:rPr kumimoji="0" lang="fr-BE" sz="34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Action </a:t>
            </a:r>
            <a:r>
              <a:rPr kumimoji="0" lang="fr-BE" sz="3467" b="1" i="1"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Request</a:t>
            </a:r>
            <a:r>
              <a:rPr kumimoji="0" lang="fr-BE" sz="3467" b="1" i="1"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3467" b="1"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usually</a:t>
            </a:r>
            <a:r>
              <a:rPr kumimoji="0" lang="fr-BE" sz="3467"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3467" b="1"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coupled</a:t>
            </a:r>
            <a:r>
              <a:rPr kumimoji="0" lang="fr-BE" sz="3467"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3467" b="1"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with</a:t>
            </a:r>
            <a:r>
              <a:rPr kumimoji="0" lang="fr-BE" sz="3467"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3467" b="1" i="1"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Response</a:t>
            </a:r>
            <a:r>
              <a:rPr kumimoji="0" lang="fr-BE" sz="3467"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action)</a:t>
            </a: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endPar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endPar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a:p>
            <a:pPr marL="457155" marR="0" lvl="1" indent="-457155" algn="l" defTabSz="1481522" rtl="0" eaLnBrk="1" fontAlgn="auto" latinLnBrk="0" hangingPunct="1">
              <a:lnSpc>
                <a:spcPct val="90000"/>
              </a:lnSpc>
              <a:spcBef>
                <a:spcPct val="0"/>
              </a:spcBef>
              <a:spcAft>
                <a:spcPct val="20000"/>
              </a:spcAft>
              <a:buClrTx/>
              <a:buSzTx/>
              <a:buFont typeface="Wingdings" panose="05000000000000000000" pitchFamily="2" charset="2"/>
              <a:buChar char="Ø"/>
              <a:tabLst/>
              <a:defRPr/>
            </a:pPr>
            <a:r>
              <a:rPr kumimoji="0" lang="fr-BE" sz="3333"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Action </a:t>
            </a:r>
            <a:r>
              <a:rPr kumimoji="0" lang="fr-BE" sz="3333" b="1" i="1"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Http</a:t>
            </a:r>
            <a:r>
              <a:rPr kumimoji="0" lang="fr-BE" sz="3333"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3333" b="1"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generic</a:t>
            </a:r>
            <a:r>
              <a:rPr kumimoji="0" lang="fr-BE" sz="3333"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a:t>
            </a:r>
          </a:p>
          <a:p>
            <a:pPr marL="457155" marR="0" lvl="1" indent="-457155" algn="l" defTabSz="1481522" rtl="0" eaLnBrk="1" fontAlgn="auto" latinLnBrk="0" hangingPunct="1">
              <a:lnSpc>
                <a:spcPct val="90000"/>
              </a:lnSpc>
              <a:spcBef>
                <a:spcPct val="0"/>
              </a:spcBef>
              <a:spcAft>
                <a:spcPct val="20000"/>
              </a:spcAft>
              <a:buClrTx/>
              <a:buSzTx/>
              <a:buFont typeface="Wingdings" panose="05000000000000000000" pitchFamily="2" charset="2"/>
              <a:buChar char="Ø"/>
              <a:tabLst/>
              <a:defRPr/>
            </a:pPr>
            <a:r>
              <a:rPr kumimoji="0" lang="fr-BE" sz="3333"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Action</a:t>
            </a:r>
            <a:r>
              <a:rPr kumimoji="0" lang="fr-BE" sz="3333"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3333" b="1" i="1"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Send</a:t>
            </a:r>
            <a:r>
              <a:rPr kumimoji="0" lang="fr-BE" sz="3333" b="1" i="1"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an http </a:t>
            </a:r>
            <a:r>
              <a:rPr kumimoji="0" lang="fr-BE" sz="3333" b="1" i="1"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Request</a:t>
            </a:r>
            <a:r>
              <a:rPr kumimoji="0" lang="fr-BE" sz="3333" b="1" i="1"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to SharePoint</a:t>
            </a:r>
          </a:p>
          <a:p>
            <a:pPr marL="457155" marR="0" lvl="1" indent="-457155" algn="l" defTabSz="1481522" rtl="0" eaLnBrk="1" fontAlgn="auto" latinLnBrk="0" hangingPunct="1">
              <a:lnSpc>
                <a:spcPct val="90000"/>
              </a:lnSpc>
              <a:spcBef>
                <a:spcPct val="0"/>
              </a:spcBef>
              <a:spcAft>
                <a:spcPct val="20000"/>
              </a:spcAft>
              <a:buClrTx/>
              <a:buSzTx/>
              <a:buFont typeface="Wingdings" panose="05000000000000000000" pitchFamily="2" charset="2"/>
              <a:buChar char="Ø"/>
              <a:tabLst/>
              <a:defRPr/>
            </a:pPr>
            <a:r>
              <a:rPr kumimoji="0" lang="fr-BE" sz="3333" b="1" i="1"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Custom </a:t>
            </a:r>
            <a:r>
              <a:rPr kumimoji="0" lang="fr-BE" sz="3333" b="1" i="1"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Connector</a:t>
            </a:r>
            <a:r>
              <a:rPr kumimoji="0" lang="fr-BE" sz="3333" b="1" i="1"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3333"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(REST API </a:t>
            </a:r>
            <a:r>
              <a:rPr kumimoji="0" lang="fr-BE" sz="3333"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described</a:t>
            </a:r>
            <a:r>
              <a:rPr kumimoji="0" lang="fr-BE" sz="3333"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in a </a:t>
            </a:r>
            <a:r>
              <a:rPr kumimoji="0" lang="fr-BE" sz="3333"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Swagger</a:t>
            </a:r>
            <a:r>
              <a:rPr kumimoji="0" lang="fr-BE" sz="3333"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/Open API )</a:t>
            </a:r>
          </a:p>
          <a:p>
            <a:pPr marL="457155" marR="0" lvl="1" indent="-457155" algn="l" defTabSz="1481522" rtl="0" eaLnBrk="1" fontAlgn="auto" latinLnBrk="0" hangingPunct="1">
              <a:lnSpc>
                <a:spcPct val="90000"/>
              </a:lnSpc>
              <a:spcBef>
                <a:spcPct val="0"/>
              </a:spcBef>
              <a:spcAft>
                <a:spcPct val="20000"/>
              </a:spcAft>
              <a:buClrTx/>
              <a:buSzTx/>
              <a:buFont typeface="Wingdings" panose="05000000000000000000" pitchFamily="2" charset="2"/>
              <a:buChar char="Ø"/>
              <a:tabLst/>
              <a:defRPr/>
            </a:pPr>
            <a:endParaRPr kumimoji="0" lang="fr-BE" sz="3333"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endParaRPr kumimoji="0" lang="en-US"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p:txBody>
      </p:sp>
      <p:sp>
        <p:nvSpPr>
          <p:cNvPr id="8" name="Freeform: Shape 7">
            <a:extLst>
              <a:ext uri="{FF2B5EF4-FFF2-40B4-BE49-F238E27FC236}">
                <a16:creationId xmlns:a16="http://schemas.microsoft.com/office/drawing/2014/main" id="{9890F20F-760D-4FF5-9ACB-E587C2788746}"/>
              </a:ext>
            </a:extLst>
          </p:cNvPr>
          <p:cNvSpPr/>
          <p:nvPr/>
        </p:nvSpPr>
        <p:spPr>
          <a:xfrm>
            <a:off x="1474034" y="1431603"/>
            <a:ext cx="9010848" cy="707041"/>
          </a:xfrm>
          <a:custGeom>
            <a:avLst/>
            <a:gdLst>
              <a:gd name="connsiteX0" fmla="*/ 0 w 10515600"/>
              <a:gd name="connsiteY0" fmla="*/ 127923 h 767520"/>
              <a:gd name="connsiteX1" fmla="*/ 127923 w 10515600"/>
              <a:gd name="connsiteY1" fmla="*/ 0 h 767520"/>
              <a:gd name="connsiteX2" fmla="*/ 10387677 w 10515600"/>
              <a:gd name="connsiteY2" fmla="*/ 0 h 767520"/>
              <a:gd name="connsiteX3" fmla="*/ 10515600 w 10515600"/>
              <a:gd name="connsiteY3" fmla="*/ 127923 h 767520"/>
              <a:gd name="connsiteX4" fmla="*/ 10515600 w 10515600"/>
              <a:gd name="connsiteY4" fmla="*/ 639597 h 767520"/>
              <a:gd name="connsiteX5" fmla="*/ 10387677 w 10515600"/>
              <a:gd name="connsiteY5" fmla="*/ 767520 h 767520"/>
              <a:gd name="connsiteX6" fmla="*/ 127923 w 10515600"/>
              <a:gd name="connsiteY6" fmla="*/ 767520 h 767520"/>
              <a:gd name="connsiteX7" fmla="*/ 0 w 10515600"/>
              <a:gd name="connsiteY7" fmla="*/ 639597 h 767520"/>
              <a:gd name="connsiteX8" fmla="*/ 0 w 10515600"/>
              <a:gd name="connsiteY8" fmla="*/ 127923 h 76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7520">
                <a:moveTo>
                  <a:pt x="0" y="127923"/>
                </a:moveTo>
                <a:cubicBezTo>
                  <a:pt x="0" y="57273"/>
                  <a:pt x="57273" y="0"/>
                  <a:pt x="127923" y="0"/>
                </a:cubicBezTo>
                <a:lnTo>
                  <a:pt x="10387677" y="0"/>
                </a:lnTo>
                <a:cubicBezTo>
                  <a:pt x="10458327" y="0"/>
                  <a:pt x="10515600" y="57273"/>
                  <a:pt x="10515600" y="127923"/>
                </a:cubicBezTo>
                <a:lnTo>
                  <a:pt x="10515600" y="639597"/>
                </a:lnTo>
                <a:cubicBezTo>
                  <a:pt x="10515600" y="710247"/>
                  <a:pt x="10458327" y="767520"/>
                  <a:pt x="10387677" y="767520"/>
                </a:cubicBezTo>
                <a:lnTo>
                  <a:pt x="127923" y="767520"/>
                </a:lnTo>
                <a:cubicBezTo>
                  <a:pt x="57273" y="767520"/>
                  <a:pt x="0" y="710247"/>
                  <a:pt x="0" y="639597"/>
                </a:cubicBezTo>
                <a:lnTo>
                  <a:pt x="0" y="127923"/>
                </a:lnTo>
                <a:close/>
              </a:path>
            </a:pathLst>
          </a:custGeom>
          <a:solidFill>
            <a:srgbClr val="0072C5"/>
          </a:solidFill>
          <a:ln w="38100" cap="flat" cmpd="sng" algn="ctr">
            <a:noFill/>
            <a:prstDash val="solid"/>
          </a:ln>
          <a:effectLst>
            <a:outerShdw blurRad="40000" dist="20000" dir="5400000" rotWithShape="0">
              <a:srgbClr val="000000">
                <a:alpha val="38000"/>
              </a:srgbClr>
            </a:outerShdw>
          </a:effectLst>
        </p:spPr>
        <p:txBody>
          <a:bodyPr spcFirstLastPara="0" vert="horz" wrap="square" lIns="128159" tIns="128159" rIns="128159" bIns="128159"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533" b="0" i="0" u="none" strike="noStrike" kern="0" cap="none" spc="0" normalizeH="0" baseline="0" noProof="0" err="1">
                <a:ln>
                  <a:noFill/>
                </a:ln>
                <a:solidFill>
                  <a:prstClr val="white"/>
                </a:solidFill>
                <a:effectLst/>
                <a:uLnTx/>
                <a:uFillTx/>
                <a:latin typeface="Ubuntu"/>
                <a:ea typeface="+mn-ea"/>
                <a:cs typeface="+mn-cs"/>
              </a:rPr>
              <a:t>PowerApps</a:t>
            </a:r>
            <a:r>
              <a:rPr kumimoji="0" lang="fr-BE" sz="2533" b="0" i="0" u="none" strike="noStrike" kern="0" cap="none" spc="0" normalizeH="0" baseline="0" noProof="0">
                <a:ln>
                  <a:noFill/>
                </a:ln>
                <a:solidFill>
                  <a:prstClr val="white"/>
                </a:solidFill>
                <a:effectLst/>
                <a:uLnTx/>
                <a:uFillTx/>
                <a:latin typeface="Ubuntu"/>
                <a:ea typeface="+mn-ea"/>
                <a:cs typeface="+mn-cs"/>
              </a:rPr>
              <a:t> calls Flow &amp; return info to </a:t>
            </a:r>
            <a:r>
              <a:rPr kumimoji="0" lang="fr-BE" sz="2533" b="0" i="0" u="none" strike="noStrike" kern="0" cap="none" spc="0" normalizeH="0" baseline="0" noProof="0" err="1">
                <a:ln>
                  <a:noFill/>
                </a:ln>
                <a:solidFill>
                  <a:prstClr val="white"/>
                </a:solidFill>
                <a:effectLst/>
                <a:uLnTx/>
                <a:uFillTx/>
                <a:latin typeface="Ubuntu"/>
                <a:ea typeface="+mn-ea"/>
                <a:cs typeface="+mn-cs"/>
              </a:rPr>
              <a:t>PowerApps</a:t>
            </a:r>
            <a:endParaRPr kumimoji="0" lang="en-US" sz="2533" b="0" i="0" u="none" strike="noStrike" kern="0" cap="none" spc="0" normalizeH="0" baseline="0" noProof="0">
              <a:ln>
                <a:noFill/>
              </a:ln>
              <a:solidFill>
                <a:prstClr val="white"/>
              </a:solidFill>
              <a:effectLst/>
              <a:uLnTx/>
              <a:uFillTx/>
              <a:latin typeface="Ubuntu"/>
              <a:ea typeface="+mn-ea"/>
              <a:cs typeface="+mn-cs"/>
            </a:endParaRPr>
          </a:p>
        </p:txBody>
      </p:sp>
      <p:sp>
        <p:nvSpPr>
          <p:cNvPr id="9" name="Freeform: Shape 8">
            <a:extLst>
              <a:ext uri="{FF2B5EF4-FFF2-40B4-BE49-F238E27FC236}">
                <a16:creationId xmlns:a16="http://schemas.microsoft.com/office/drawing/2014/main" id="{FD473806-77CD-4329-B5CC-816FA67A09C4}"/>
              </a:ext>
            </a:extLst>
          </p:cNvPr>
          <p:cNvSpPr/>
          <p:nvPr/>
        </p:nvSpPr>
        <p:spPr>
          <a:xfrm>
            <a:off x="1474034" y="2613654"/>
            <a:ext cx="9010848" cy="707041"/>
          </a:xfrm>
          <a:custGeom>
            <a:avLst/>
            <a:gdLst>
              <a:gd name="connsiteX0" fmla="*/ 0 w 10515600"/>
              <a:gd name="connsiteY0" fmla="*/ 127923 h 767520"/>
              <a:gd name="connsiteX1" fmla="*/ 127923 w 10515600"/>
              <a:gd name="connsiteY1" fmla="*/ 0 h 767520"/>
              <a:gd name="connsiteX2" fmla="*/ 10387677 w 10515600"/>
              <a:gd name="connsiteY2" fmla="*/ 0 h 767520"/>
              <a:gd name="connsiteX3" fmla="*/ 10515600 w 10515600"/>
              <a:gd name="connsiteY3" fmla="*/ 127923 h 767520"/>
              <a:gd name="connsiteX4" fmla="*/ 10515600 w 10515600"/>
              <a:gd name="connsiteY4" fmla="*/ 639597 h 767520"/>
              <a:gd name="connsiteX5" fmla="*/ 10387677 w 10515600"/>
              <a:gd name="connsiteY5" fmla="*/ 767520 h 767520"/>
              <a:gd name="connsiteX6" fmla="*/ 127923 w 10515600"/>
              <a:gd name="connsiteY6" fmla="*/ 767520 h 767520"/>
              <a:gd name="connsiteX7" fmla="*/ 0 w 10515600"/>
              <a:gd name="connsiteY7" fmla="*/ 639597 h 767520"/>
              <a:gd name="connsiteX8" fmla="*/ 0 w 10515600"/>
              <a:gd name="connsiteY8" fmla="*/ 127923 h 76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7520">
                <a:moveTo>
                  <a:pt x="0" y="127923"/>
                </a:moveTo>
                <a:cubicBezTo>
                  <a:pt x="0" y="57273"/>
                  <a:pt x="57273" y="0"/>
                  <a:pt x="127923" y="0"/>
                </a:cubicBezTo>
                <a:lnTo>
                  <a:pt x="10387677" y="0"/>
                </a:lnTo>
                <a:cubicBezTo>
                  <a:pt x="10458327" y="0"/>
                  <a:pt x="10515600" y="57273"/>
                  <a:pt x="10515600" y="127923"/>
                </a:cubicBezTo>
                <a:lnTo>
                  <a:pt x="10515600" y="639597"/>
                </a:lnTo>
                <a:cubicBezTo>
                  <a:pt x="10515600" y="710247"/>
                  <a:pt x="10458327" y="767520"/>
                  <a:pt x="10387677" y="767520"/>
                </a:cubicBezTo>
                <a:lnTo>
                  <a:pt x="127923" y="767520"/>
                </a:lnTo>
                <a:cubicBezTo>
                  <a:pt x="57273" y="767520"/>
                  <a:pt x="0" y="710247"/>
                  <a:pt x="0" y="639597"/>
                </a:cubicBezTo>
                <a:lnTo>
                  <a:pt x="0" y="127923"/>
                </a:lnTo>
                <a:close/>
              </a:path>
            </a:pathLst>
          </a:custGeom>
          <a:solidFill>
            <a:schemeClr val="accent2"/>
          </a:solidFill>
          <a:ln w="38100" cap="flat" cmpd="sng" algn="ctr">
            <a:noFill/>
            <a:prstDash val="solid"/>
          </a:ln>
          <a:effectLst>
            <a:outerShdw blurRad="40000" dist="20000" dir="5400000" rotWithShape="0">
              <a:srgbClr val="000000">
                <a:alpha val="38000"/>
              </a:srgbClr>
            </a:outerShdw>
          </a:effectLst>
        </p:spPr>
        <p:txBody>
          <a:bodyPr spcFirstLastPara="0" vert="horz" wrap="square" lIns="128159" tIns="128159" rIns="128159" bIns="128159"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533" b="0" i="0" u="none" strike="noStrike" kern="0" cap="none" spc="0" normalizeH="0" baseline="0" noProof="0">
                <a:ln>
                  <a:noFill/>
                </a:ln>
                <a:solidFill>
                  <a:prstClr val="white"/>
                </a:solidFill>
                <a:effectLst/>
                <a:uLnTx/>
                <a:uFillTx/>
                <a:latin typeface="Ubuntu"/>
                <a:ea typeface="+mn-ea"/>
                <a:cs typeface="+mn-cs"/>
              </a:rPr>
              <a:t>A custom app calls Flow (« Flow as a service »)</a:t>
            </a:r>
            <a:endParaRPr kumimoji="0" lang="en-US" sz="2533" b="0" i="0" u="none" strike="noStrike" kern="0" cap="none" spc="0" normalizeH="0" baseline="0" noProof="0">
              <a:ln>
                <a:noFill/>
              </a:ln>
              <a:solidFill>
                <a:prstClr val="white"/>
              </a:solidFill>
              <a:effectLst/>
              <a:uLnTx/>
              <a:uFillTx/>
              <a:latin typeface="Ubuntu"/>
              <a:ea typeface="+mn-ea"/>
              <a:cs typeface="+mn-cs"/>
            </a:endParaRPr>
          </a:p>
        </p:txBody>
      </p:sp>
      <p:sp>
        <p:nvSpPr>
          <p:cNvPr id="10" name="Freeform: Shape 9">
            <a:extLst>
              <a:ext uri="{FF2B5EF4-FFF2-40B4-BE49-F238E27FC236}">
                <a16:creationId xmlns:a16="http://schemas.microsoft.com/office/drawing/2014/main" id="{23E6CD6F-081B-4898-A15A-D71DC72697FA}"/>
              </a:ext>
            </a:extLst>
          </p:cNvPr>
          <p:cNvSpPr/>
          <p:nvPr/>
        </p:nvSpPr>
        <p:spPr>
          <a:xfrm>
            <a:off x="1474034" y="5955677"/>
            <a:ext cx="9010848" cy="707041"/>
          </a:xfrm>
          <a:custGeom>
            <a:avLst/>
            <a:gdLst>
              <a:gd name="connsiteX0" fmla="*/ 0 w 10515600"/>
              <a:gd name="connsiteY0" fmla="*/ 127923 h 767520"/>
              <a:gd name="connsiteX1" fmla="*/ 127923 w 10515600"/>
              <a:gd name="connsiteY1" fmla="*/ 0 h 767520"/>
              <a:gd name="connsiteX2" fmla="*/ 10387677 w 10515600"/>
              <a:gd name="connsiteY2" fmla="*/ 0 h 767520"/>
              <a:gd name="connsiteX3" fmla="*/ 10515600 w 10515600"/>
              <a:gd name="connsiteY3" fmla="*/ 127923 h 767520"/>
              <a:gd name="connsiteX4" fmla="*/ 10515600 w 10515600"/>
              <a:gd name="connsiteY4" fmla="*/ 639597 h 767520"/>
              <a:gd name="connsiteX5" fmla="*/ 10387677 w 10515600"/>
              <a:gd name="connsiteY5" fmla="*/ 767520 h 767520"/>
              <a:gd name="connsiteX6" fmla="*/ 127923 w 10515600"/>
              <a:gd name="connsiteY6" fmla="*/ 767520 h 767520"/>
              <a:gd name="connsiteX7" fmla="*/ 0 w 10515600"/>
              <a:gd name="connsiteY7" fmla="*/ 639597 h 767520"/>
              <a:gd name="connsiteX8" fmla="*/ 0 w 10515600"/>
              <a:gd name="connsiteY8" fmla="*/ 127923 h 76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7520">
                <a:moveTo>
                  <a:pt x="0" y="127923"/>
                </a:moveTo>
                <a:cubicBezTo>
                  <a:pt x="0" y="57273"/>
                  <a:pt x="57273" y="0"/>
                  <a:pt x="127923" y="0"/>
                </a:cubicBezTo>
                <a:lnTo>
                  <a:pt x="10387677" y="0"/>
                </a:lnTo>
                <a:cubicBezTo>
                  <a:pt x="10458327" y="0"/>
                  <a:pt x="10515600" y="57273"/>
                  <a:pt x="10515600" y="127923"/>
                </a:cubicBezTo>
                <a:lnTo>
                  <a:pt x="10515600" y="639597"/>
                </a:lnTo>
                <a:cubicBezTo>
                  <a:pt x="10515600" y="710247"/>
                  <a:pt x="10458327" y="767520"/>
                  <a:pt x="10387677" y="767520"/>
                </a:cubicBezTo>
                <a:lnTo>
                  <a:pt x="127923" y="767520"/>
                </a:lnTo>
                <a:cubicBezTo>
                  <a:pt x="57273" y="767520"/>
                  <a:pt x="0" y="710247"/>
                  <a:pt x="0" y="639597"/>
                </a:cubicBezTo>
                <a:lnTo>
                  <a:pt x="0" y="127923"/>
                </a:lnTo>
                <a:close/>
              </a:path>
            </a:pathLst>
          </a:custGeom>
          <a:solidFill>
            <a:schemeClr val="accent4"/>
          </a:solidFill>
          <a:ln w="38100" cap="flat" cmpd="sng" algn="ctr">
            <a:noFill/>
            <a:prstDash val="solid"/>
          </a:ln>
          <a:effectLst>
            <a:outerShdw blurRad="40000" dist="20000" dir="5400000" rotWithShape="0">
              <a:srgbClr val="000000">
                <a:alpha val="38000"/>
              </a:srgbClr>
            </a:outerShdw>
          </a:effectLst>
        </p:spPr>
        <p:txBody>
          <a:bodyPr spcFirstLastPara="0" vert="horz" wrap="square" lIns="128159" tIns="128159" rIns="128159" bIns="128159"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533" b="0" i="0" u="none" strike="noStrike" kern="0" cap="none" spc="0" normalizeH="0" baseline="0" noProof="0" dirty="0" err="1">
                <a:ln>
                  <a:noFill/>
                </a:ln>
                <a:solidFill>
                  <a:prstClr val="white"/>
                </a:solidFill>
                <a:effectLst/>
                <a:uLnTx/>
                <a:uFillTx/>
                <a:latin typeface="Ubuntu"/>
                <a:ea typeface="+mn-ea"/>
                <a:cs typeface="+mn-cs"/>
              </a:rPr>
              <a:t>PowerBI</a:t>
            </a:r>
            <a:r>
              <a:rPr kumimoji="0" lang="fr-BE" sz="2533" b="0" i="0" u="none" strike="noStrike" kern="0" cap="none" spc="0" normalizeH="0" baseline="0" noProof="0" dirty="0">
                <a:ln>
                  <a:noFill/>
                </a:ln>
                <a:solidFill>
                  <a:prstClr val="white"/>
                </a:solidFill>
                <a:effectLst/>
                <a:uLnTx/>
                <a:uFillTx/>
                <a:latin typeface="Ubuntu"/>
                <a:ea typeface="+mn-ea"/>
                <a:cs typeface="+mn-cs"/>
              </a:rPr>
              <a:t> calls Flow (Data </a:t>
            </a:r>
            <a:r>
              <a:rPr kumimoji="0" lang="fr-BE" sz="2533" b="0" i="0" u="none" strike="noStrike" kern="0" cap="none" spc="0" normalizeH="0" baseline="0" noProof="0" dirty="0" err="1">
                <a:ln>
                  <a:noFill/>
                </a:ln>
                <a:solidFill>
                  <a:prstClr val="white"/>
                </a:solidFill>
                <a:effectLst/>
                <a:uLnTx/>
                <a:uFillTx/>
                <a:latin typeface="Ubuntu"/>
                <a:ea typeface="+mn-ea"/>
                <a:cs typeface="+mn-cs"/>
              </a:rPr>
              <a:t>Alerts</a:t>
            </a:r>
            <a:r>
              <a:rPr kumimoji="0" lang="fr-BE" sz="2533" b="0" i="0" u="none" strike="noStrike" kern="0" cap="none" spc="0" normalizeH="0" baseline="0" noProof="0" dirty="0">
                <a:ln>
                  <a:noFill/>
                </a:ln>
                <a:solidFill>
                  <a:prstClr val="white"/>
                </a:solidFill>
                <a:effectLst/>
                <a:uLnTx/>
                <a:uFillTx/>
                <a:latin typeface="Ubuntu"/>
                <a:ea typeface="+mn-ea"/>
                <a:cs typeface="+mn-cs"/>
              </a:rPr>
              <a:t>)</a:t>
            </a:r>
            <a:endParaRPr kumimoji="0" lang="en-US" sz="2533" b="0" i="0" u="none" strike="noStrike" kern="0" cap="none" spc="0" normalizeH="0" baseline="0" noProof="0" dirty="0">
              <a:ln>
                <a:noFill/>
              </a:ln>
              <a:solidFill>
                <a:prstClr val="white"/>
              </a:solidFill>
              <a:effectLst/>
              <a:uLnTx/>
              <a:uFillTx/>
              <a:latin typeface="Ubuntu"/>
              <a:ea typeface="+mn-ea"/>
              <a:cs typeface="+mn-cs"/>
            </a:endParaRPr>
          </a:p>
        </p:txBody>
      </p:sp>
      <p:sp>
        <p:nvSpPr>
          <p:cNvPr id="11" name="Freeform: Shape 10">
            <a:extLst>
              <a:ext uri="{FF2B5EF4-FFF2-40B4-BE49-F238E27FC236}">
                <a16:creationId xmlns:a16="http://schemas.microsoft.com/office/drawing/2014/main" id="{5B027B42-7510-4E6E-AEBF-450D8B097BC2}"/>
              </a:ext>
            </a:extLst>
          </p:cNvPr>
          <p:cNvSpPr/>
          <p:nvPr/>
        </p:nvSpPr>
        <p:spPr>
          <a:xfrm>
            <a:off x="1474034" y="3931145"/>
            <a:ext cx="9010848" cy="707041"/>
          </a:xfrm>
          <a:custGeom>
            <a:avLst/>
            <a:gdLst>
              <a:gd name="connsiteX0" fmla="*/ 0 w 10515600"/>
              <a:gd name="connsiteY0" fmla="*/ 127923 h 767520"/>
              <a:gd name="connsiteX1" fmla="*/ 127923 w 10515600"/>
              <a:gd name="connsiteY1" fmla="*/ 0 h 767520"/>
              <a:gd name="connsiteX2" fmla="*/ 10387677 w 10515600"/>
              <a:gd name="connsiteY2" fmla="*/ 0 h 767520"/>
              <a:gd name="connsiteX3" fmla="*/ 10515600 w 10515600"/>
              <a:gd name="connsiteY3" fmla="*/ 127923 h 767520"/>
              <a:gd name="connsiteX4" fmla="*/ 10515600 w 10515600"/>
              <a:gd name="connsiteY4" fmla="*/ 639597 h 767520"/>
              <a:gd name="connsiteX5" fmla="*/ 10387677 w 10515600"/>
              <a:gd name="connsiteY5" fmla="*/ 767520 h 767520"/>
              <a:gd name="connsiteX6" fmla="*/ 127923 w 10515600"/>
              <a:gd name="connsiteY6" fmla="*/ 767520 h 767520"/>
              <a:gd name="connsiteX7" fmla="*/ 0 w 10515600"/>
              <a:gd name="connsiteY7" fmla="*/ 639597 h 767520"/>
              <a:gd name="connsiteX8" fmla="*/ 0 w 10515600"/>
              <a:gd name="connsiteY8" fmla="*/ 127923 h 76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7520">
                <a:moveTo>
                  <a:pt x="0" y="127923"/>
                </a:moveTo>
                <a:cubicBezTo>
                  <a:pt x="0" y="57273"/>
                  <a:pt x="57273" y="0"/>
                  <a:pt x="127923" y="0"/>
                </a:cubicBezTo>
                <a:lnTo>
                  <a:pt x="10387677" y="0"/>
                </a:lnTo>
                <a:cubicBezTo>
                  <a:pt x="10458327" y="0"/>
                  <a:pt x="10515600" y="57273"/>
                  <a:pt x="10515600" y="127923"/>
                </a:cubicBezTo>
                <a:lnTo>
                  <a:pt x="10515600" y="639597"/>
                </a:lnTo>
                <a:cubicBezTo>
                  <a:pt x="10515600" y="710247"/>
                  <a:pt x="10458327" y="767520"/>
                  <a:pt x="10387677" y="767520"/>
                </a:cubicBezTo>
                <a:lnTo>
                  <a:pt x="127923" y="767520"/>
                </a:lnTo>
                <a:cubicBezTo>
                  <a:pt x="57273" y="767520"/>
                  <a:pt x="0" y="710247"/>
                  <a:pt x="0" y="639597"/>
                </a:cubicBezTo>
                <a:lnTo>
                  <a:pt x="0" y="127923"/>
                </a:lnTo>
                <a:close/>
              </a:path>
            </a:pathLst>
          </a:custGeom>
          <a:solidFill>
            <a:schemeClr val="accent3"/>
          </a:solidFill>
          <a:ln w="38100" cap="flat" cmpd="sng" algn="ctr">
            <a:noFill/>
            <a:prstDash val="solid"/>
          </a:ln>
          <a:effectLst>
            <a:outerShdw blurRad="40000" dist="20000" dir="5400000" rotWithShape="0">
              <a:srgbClr val="000000">
                <a:alpha val="38000"/>
              </a:srgbClr>
            </a:outerShdw>
          </a:effectLst>
        </p:spPr>
        <p:txBody>
          <a:bodyPr spcFirstLastPara="0" vert="horz" wrap="square" lIns="128159" tIns="128159" rIns="128159" bIns="128159"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533" b="0" i="0" u="none" strike="noStrike" kern="0" cap="none" spc="0" normalizeH="0" baseline="0" noProof="0">
                <a:ln>
                  <a:noFill/>
                </a:ln>
                <a:solidFill>
                  <a:prstClr val="white"/>
                </a:solidFill>
                <a:effectLst/>
                <a:uLnTx/>
                <a:uFillTx/>
                <a:latin typeface="Ubuntu"/>
                <a:ea typeface="+mn-ea"/>
                <a:cs typeface="+mn-cs"/>
              </a:rPr>
              <a:t>Flow calls the outside world</a:t>
            </a:r>
            <a:endParaRPr kumimoji="0" lang="en-US" sz="2533" b="0" i="0" u="none" strike="noStrike" kern="0" cap="none" spc="0" normalizeH="0" baseline="0" noProof="0">
              <a:ln>
                <a:noFill/>
              </a:ln>
              <a:solidFill>
                <a:prstClr val="white"/>
              </a:solidFill>
              <a:effectLst/>
              <a:uLnTx/>
              <a:uFillTx/>
              <a:latin typeface="Ubuntu"/>
              <a:ea typeface="+mn-ea"/>
              <a:cs typeface="+mn-cs"/>
            </a:endParaRPr>
          </a:p>
        </p:txBody>
      </p:sp>
    </p:spTree>
    <p:extLst>
      <p:ext uri="{BB962C8B-B14F-4D97-AF65-F5344CB8AC3E}">
        <p14:creationId xmlns:p14="http://schemas.microsoft.com/office/powerpoint/2010/main" val="804885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A86D1-31C5-4639-8AC0-A858D2C2C1F2}"/>
              </a:ext>
            </a:extLst>
          </p:cNvPr>
          <p:cNvSpPr>
            <a:spLocks noGrp="1"/>
          </p:cNvSpPr>
          <p:nvPr>
            <p:ph type="title"/>
          </p:nvPr>
        </p:nvSpPr>
        <p:spPr/>
        <p:txBody>
          <a:bodyPr/>
          <a:lstStyle/>
          <a:p>
            <a:r>
              <a:rPr lang="en-US"/>
              <a:t>Power BI &amp; Flow</a:t>
            </a:r>
          </a:p>
        </p:txBody>
      </p:sp>
      <p:pic>
        <p:nvPicPr>
          <p:cNvPr id="4" name="Picture 3">
            <a:extLst>
              <a:ext uri="{FF2B5EF4-FFF2-40B4-BE49-F238E27FC236}">
                <a16:creationId xmlns:a16="http://schemas.microsoft.com/office/drawing/2014/main" id="{98FE36D2-CEE6-4DD5-AC94-1516FEEB9975}"/>
              </a:ext>
            </a:extLst>
          </p:cNvPr>
          <p:cNvPicPr>
            <a:picLocks noChangeAspect="1"/>
          </p:cNvPicPr>
          <p:nvPr/>
        </p:nvPicPr>
        <p:blipFill>
          <a:blip r:embed="rId2"/>
          <a:stretch>
            <a:fillRect/>
          </a:stretch>
        </p:blipFill>
        <p:spPr>
          <a:xfrm>
            <a:off x="1643317" y="3218005"/>
            <a:ext cx="1196139" cy="1196139"/>
          </a:xfrm>
          <a:prstGeom prst="rect">
            <a:avLst/>
          </a:prstGeom>
        </p:spPr>
      </p:pic>
      <p:pic>
        <p:nvPicPr>
          <p:cNvPr id="5" name="Picture 4">
            <a:extLst>
              <a:ext uri="{FF2B5EF4-FFF2-40B4-BE49-F238E27FC236}">
                <a16:creationId xmlns:a16="http://schemas.microsoft.com/office/drawing/2014/main" id="{DA44A151-E9BF-4B27-A743-4CA8B62C61F6}"/>
              </a:ext>
            </a:extLst>
          </p:cNvPr>
          <p:cNvPicPr>
            <a:picLocks noChangeAspect="1"/>
          </p:cNvPicPr>
          <p:nvPr/>
        </p:nvPicPr>
        <p:blipFill rotWithShape="1">
          <a:blip r:embed="rId3"/>
          <a:srcRect l="9971" r="9477"/>
          <a:stretch/>
        </p:blipFill>
        <p:spPr>
          <a:xfrm>
            <a:off x="8502319" y="3185097"/>
            <a:ext cx="1363580" cy="1237907"/>
          </a:xfrm>
          <a:prstGeom prst="rect">
            <a:avLst/>
          </a:prstGeom>
        </p:spPr>
      </p:pic>
      <p:cxnSp>
        <p:nvCxnSpPr>
          <p:cNvPr id="6" name="Straight Arrow Connector 5">
            <a:extLst>
              <a:ext uri="{FF2B5EF4-FFF2-40B4-BE49-F238E27FC236}">
                <a16:creationId xmlns:a16="http://schemas.microsoft.com/office/drawing/2014/main" id="{62B2BEA1-5309-4849-ACE1-29A06A4DB960}"/>
              </a:ext>
            </a:extLst>
          </p:cNvPr>
          <p:cNvCxnSpPr>
            <a:stCxn id="4" idx="3"/>
            <a:endCxn id="15" idx="1"/>
          </p:cNvCxnSpPr>
          <p:nvPr/>
        </p:nvCxnSpPr>
        <p:spPr>
          <a:xfrm>
            <a:off x="2839453" y="3816075"/>
            <a:ext cx="2387600" cy="0"/>
          </a:xfrm>
          <a:prstGeom prst="straightConnector1">
            <a:avLst/>
          </a:prstGeom>
          <a:noFill/>
          <a:ln w="38100" cap="flat" cmpd="sng" algn="ctr">
            <a:solidFill>
              <a:sysClr val="windowText" lastClr="000000"/>
            </a:solidFill>
            <a:prstDash val="solid"/>
            <a:tailEnd type="triangle"/>
          </a:ln>
          <a:effectLst/>
        </p:spPr>
      </p:cxnSp>
      <p:cxnSp>
        <p:nvCxnSpPr>
          <p:cNvPr id="7" name="Straight Arrow Connector 6">
            <a:extLst>
              <a:ext uri="{FF2B5EF4-FFF2-40B4-BE49-F238E27FC236}">
                <a16:creationId xmlns:a16="http://schemas.microsoft.com/office/drawing/2014/main" id="{F4422102-0810-49D1-9B4E-A1A30CB4109F}"/>
              </a:ext>
            </a:extLst>
          </p:cNvPr>
          <p:cNvCxnSpPr>
            <a:endCxn id="5" idx="1"/>
          </p:cNvCxnSpPr>
          <p:nvPr/>
        </p:nvCxnSpPr>
        <p:spPr>
          <a:xfrm flipV="1">
            <a:off x="6114716" y="3804053"/>
            <a:ext cx="2387600" cy="6011"/>
          </a:xfrm>
          <a:prstGeom prst="straightConnector1">
            <a:avLst/>
          </a:prstGeom>
          <a:noFill/>
          <a:ln w="38100" cap="flat" cmpd="sng" algn="ctr">
            <a:solidFill>
              <a:sysClr val="windowText" lastClr="000000"/>
            </a:solidFill>
            <a:prstDash val="solid"/>
            <a:tailEnd type="triangle"/>
          </a:ln>
          <a:effectLst/>
        </p:spPr>
      </p:cxnSp>
      <p:cxnSp>
        <p:nvCxnSpPr>
          <p:cNvPr id="8" name="Connector: Curved 7">
            <a:extLst>
              <a:ext uri="{FF2B5EF4-FFF2-40B4-BE49-F238E27FC236}">
                <a16:creationId xmlns:a16="http://schemas.microsoft.com/office/drawing/2014/main" id="{DE638C1C-080F-4E17-89B4-508F280BEDB6}"/>
              </a:ext>
            </a:extLst>
          </p:cNvPr>
          <p:cNvCxnSpPr>
            <a:stCxn id="4" idx="0"/>
            <a:endCxn id="5" idx="0"/>
          </p:cNvCxnSpPr>
          <p:nvPr/>
        </p:nvCxnSpPr>
        <p:spPr>
          <a:xfrm rot="5400000" flipH="1" flipV="1">
            <a:off x="5696295" y="-269810"/>
            <a:ext cx="32908" cy="6942723"/>
          </a:xfrm>
          <a:prstGeom prst="curvedConnector3">
            <a:avLst>
              <a:gd name="adj1" fmla="val 3951120"/>
            </a:avLst>
          </a:prstGeom>
          <a:noFill/>
          <a:ln w="38100" cap="flat" cmpd="sng" algn="ctr">
            <a:solidFill>
              <a:sysClr val="windowText" lastClr="000000"/>
            </a:solidFill>
            <a:prstDash val="solid"/>
            <a:tailEnd type="triangle"/>
          </a:ln>
          <a:effectLst/>
        </p:spPr>
      </p:cxnSp>
      <p:cxnSp>
        <p:nvCxnSpPr>
          <p:cNvPr id="9" name="Connector: Curved 8">
            <a:extLst>
              <a:ext uri="{FF2B5EF4-FFF2-40B4-BE49-F238E27FC236}">
                <a16:creationId xmlns:a16="http://schemas.microsoft.com/office/drawing/2014/main" id="{56F4CC33-DCD2-4B84-9F77-F49029891FA2}"/>
              </a:ext>
            </a:extLst>
          </p:cNvPr>
          <p:cNvCxnSpPr>
            <a:stCxn id="5" idx="2"/>
            <a:endCxn id="4" idx="2"/>
          </p:cNvCxnSpPr>
          <p:nvPr/>
        </p:nvCxnSpPr>
        <p:spPr>
          <a:xfrm rot="5400000" flipH="1">
            <a:off x="5708315" y="947213"/>
            <a:ext cx="8860" cy="6942723"/>
          </a:xfrm>
          <a:prstGeom prst="curvedConnector3">
            <a:avLst>
              <a:gd name="adj1" fmla="val -15661911"/>
            </a:avLst>
          </a:prstGeom>
          <a:noFill/>
          <a:ln w="38100" cap="flat" cmpd="sng" algn="ctr">
            <a:solidFill>
              <a:sysClr val="windowText" lastClr="000000"/>
            </a:solidFill>
            <a:prstDash val="solid"/>
            <a:tailEnd type="triangle"/>
          </a:ln>
          <a:effectLst/>
        </p:spPr>
      </p:cxnSp>
      <p:sp>
        <p:nvSpPr>
          <p:cNvPr id="10" name="TextBox 9">
            <a:extLst>
              <a:ext uri="{FF2B5EF4-FFF2-40B4-BE49-F238E27FC236}">
                <a16:creationId xmlns:a16="http://schemas.microsoft.com/office/drawing/2014/main" id="{E7C27813-EDD0-4C9E-9D76-6AFB5EC17219}"/>
              </a:ext>
            </a:extLst>
          </p:cNvPr>
          <p:cNvSpPr txBox="1"/>
          <p:nvPr/>
        </p:nvSpPr>
        <p:spPr>
          <a:xfrm>
            <a:off x="678295" y="3619387"/>
            <a:ext cx="1065799" cy="369324"/>
          </a:xfrm>
          <a:prstGeom prst="rect">
            <a:avLst/>
          </a:prstGeom>
          <a:noFill/>
        </p:spPr>
        <p:txBody>
          <a:bodyPr wrap="square" lIns="121912" tIns="60956" rIns="121912" bIns="60956" rtlCol="0">
            <a:spAutoFit/>
          </a:bodyPr>
          <a:lstStyle/>
          <a:p>
            <a:pPr marL="0" marR="0" lvl="0" indent="0" algn="l" defTabSz="1219080" rtl="0" eaLnBrk="1" fontAlgn="auto" latinLnBrk="1" hangingPunct="1">
              <a:lnSpc>
                <a:spcPct val="100000"/>
              </a:lnSpc>
              <a:spcBef>
                <a:spcPts val="0"/>
              </a:spcBef>
              <a:spcAft>
                <a:spcPts val="0"/>
              </a:spcAft>
              <a:buClrTx/>
              <a:buSzTx/>
              <a:buFontTx/>
              <a:buNone/>
              <a:tabLst/>
              <a:defRPr/>
            </a:pPr>
            <a:r>
              <a:rPr kumimoji="0" lang="fr-BE" sz="1600" b="0" i="0" u="none" strike="noStrike" kern="0" cap="none" spc="0" normalizeH="0" baseline="0" noProof="0">
                <a:ln>
                  <a:noFill/>
                </a:ln>
                <a:solidFill>
                  <a:prstClr val="black"/>
                </a:solidFill>
                <a:effectLst/>
                <a:uLnTx/>
                <a:uFillTx/>
                <a:latin typeface="Ubuntu"/>
                <a:ea typeface="+mn-ea"/>
                <a:cs typeface="+mn-cs"/>
              </a:rPr>
              <a:t>FLOW</a:t>
            </a:r>
            <a:endParaRPr kumimoji="0" lang="en-US" sz="1600" b="0" i="0" u="none" strike="noStrike" kern="0" cap="none" spc="0" normalizeH="0" baseline="0" noProof="0">
              <a:ln>
                <a:noFill/>
              </a:ln>
              <a:solidFill>
                <a:prstClr val="black"/>
              </a:solidFill>
              <a:effectLst/>
              <a:uLnTx/>
              <a:uFillTx/>
              <a:latin typeface="Ubuntu"/>
              <a:ea typeface="+mn-ea"/>
              <a:cs typeface="+mn-cs"/>
            </a:endParaRPr>
          </a:p>
        </p:txBody>
      </p:sp>
      <p:grpSp>
        <p:nvGrpSpPr>
          <p:cNvPr id="11" name="Group 10">
            <a:extLst>
              <a:ext uri="{FF2B5EF4-FFF2-40B4-BE49-F238E27FC236}">
                <a16:creationId xmlns:a16="http://schemas.microsoft.com/office/drawing/2014/main" id="{1A6BD370-9283-4DAF-B4C9-B550FEC3B520}"/>
              </a:ext>
            </a:extLst>
          </p:cNvPr>
          <p:cNvGrpSpPr/>
          <p:nvPr/>
        </p:nvGrpSpPr>
        <p:grpSpPr>
          <a:xfrm>
            <a:off x="5067503" y="5362867"/>
            <a:ext cx="1177310" cy="908270"/>
            <a:chOff x="3800623" y="4183515"/>
            <a:chExt cx="882982" cy="681202"/>
          </a:xfrm>
        </p:grpSpPr>
        <p:pic>
          <p:nvPicPr>
            <p:cNvPr id="12" name="Picture 11">
              <a:extLst>
                <a:ext uri="{FF2B5EF4-FFF2-40B4-BE49-F238E27FC236}">
                  <a16:creationId xmlns:a16="http://schemas.microsoft.com/office/drawing/2014/main" id="{996918AA-24CA-4F6B-ABC1-90B922B8F805}"/>
                </a:ext>
              </a:extLst>
            </p:cNvPr>
            <p:cNvPicPr>
              <a:picLocks noChangeAspect="1"/>
            </p:cNvPicPr>
            <p:nvPr/>
          </p:nvPicPr>
          <p:blipFill>
            <a:blip r:embed="rId4"/>
            <a:stretch>
              <a:fillRect/>
            </a:stretch>
          </p:blipFill>
          <p:spPr>
            <a:xfrm>
              <a:off x="3920290" y="4183515"/>
              <a:ext cx="649706" cy="523875"/>
            </a:xfrm>
            <a:prstGeom prst="rect">
              <a:avLst/>
            </a:prstGeom>
          </p:spPr>
        </p:pic>
        <p:sp>
          <p:nvSpPr>
            <p:cNvPr id="13" name="TextBox 12">
              <a:extLst>
                <a:ext uri="{FF2B5EF4-FFF2-40B4-BE49-F238E27FC236}">
                  <a16:creationId xmlns:a16="http://schemas.microsoft.com/office/drawing/2014/main" id="{7C1D9D95-2775-458F-83F3-9D536A86531B}"/>
                </a:ext>
              </a:extLst>
            </p:cNvPr>
            <p:cNvSpPr txBox="1"/>
            <p:nvPr/>
          </p:nvSpPr>
          <p:spPr>
            <a:xfrm>
              <a:off x="3800623" y="4626142"/>
              <a:ext cx="882982" cy="238575"/>
            </a:xfrm>
            <a:prstGeom prst="rect">
              <a:avLst/>
            </a:prstGeom>
            <a:noFill/>
          </p:spPr>
          <p:txBody>
            <a:bodyPr wrap="none" rtlCol="0">
              <a:spAutoFit/>
            </a:bodyPr>
            <a:lstStyle/>
            <a:p>
              <a:pPr marL="0" marR="0" lvl="0" indent="0" algn="l" defTabSz="1219080" rtl="0" eaLnBrk="1" fontAlgn="auto" latinLnBrk="1" hangingPunct="1">
                <a:lnSpc>
                  <a:spcPct val="100000"/>
                </a:lnSpc>
                <a:spcBef>
                  <a:spcPts val="0"/>
                </a:spcBef>
                <a:spcAft>
                  <a:spcPts val="0"/>
                </a:spcAft>
                <a:buClrTx/>
                <a:buSzTx/>
                <a:buFontTx/>
                <a:buNone/>
                <a:tabLst/>
                <a:defRPr/>
              </a:pPr>
              <a:r>
                <a:rPr kumimoji="0" lang="fr-BE" sz="1467" b="0" i="0" u="none" strike="noStrike" kern="0" cap="none" spc="0" normalizeH="0" baseline="0" noProof="0">
                  <a:ln>
                    <a:noFill/>
                  </a:ln>
                  <a:solidFill>
                    <a:prstClr val="black"/>
                  </a:solidFill>
                  <a:effectLst/>
                  <a:uLnTx/>
                  <a:uFillTx/>
                  <a:latin typeface="Ubuntu"/>
                  <a:ea typeface="+mn-ea"/>
                  <a:cs typeface="+mn-cs"/>
                </a:rPr>
                <a:t>DATA ALERTS</a:t>
              </a:r>
              <a:endParaRPr kumimoji="0" lang="en-US" sz="1467" b="0" i="0" u="none" strike="noStrike" kern="0" cap="none" spc="0" normalizeH="0" baseline="0" noProof="0">
                <a:ln>
                  <a:noFill/>
                </a:ln>
                <a:solidFill>
                  <a:prstClr val="black"/>
                </a:solidFill>
                <a:effectLst/>
                <a:uLnTx/>
                <a:uFillTx/>
                <a:latin typeface="Ubuntu"/>
                <a:ea typeface="+mn-ea"/>
                <a:cs typeface="+mn-cs"/>
              </a:endParaRPr>
            </a:p>
          </p:txBody>
        </p:sp>
      </p:grpSp>
      <p:grpSp>
        <p:nvGrpSpPr>
          <p:cNvPr id="14" name="Group 13">
            <a:extLst>
              <a:ext uri="{FF2B5EF4-FFF2-40B4-BE49-F238E27FC236}">
                <a16:creationId xmlns:a16="http://schemas.microsoft.com/office/drawing/2014/main" id="{4FD7F94F-31A4-4DB4-B2CB-7877A7DF6265}"/>
              </a:ext>
            </a:extLst>
          </p:cNvPr>
          <p:cNvGrpSpPr/>
          <p:nvPr/>
        </p:nvGrpSpPr>
        <p:grpSpPr>
          <a:xfrm>
            <a:off x="5023057" y="3382938"/>
            <a:ext cx="1330429" cy="1250274"/>
            <a:chOff x="3767287" y="2698573"/>
            <a:chExt cx="997819" cy="937705"/>
          </a:xfrm>
        </p:grpSpPr>
        <p:pic>
          <p:nvPicPr>
            <p:cNvPr id="15" name="Picture 14">
              <a:extLst>
                <a:ext uri="{FF2B5EF4-FFF2-40B4-BE49-F238E27FC236}">
                  <a16:creationId xmlns:a16="http://schemas.microsoft.com/office/drawing/2014/main" id="{AF01190B-840C-4BCB-88BA-EF440F46E422}"/>
                </a:ext>
              </a:extLst>
            </p:cNvPr>
            <p:cNvPicPr>
              <a:picLocks noChangeAspect="1"/>
            </p:cNvPicPr>
            <p:nvPr/>
          </p:nvPicPr>
          <p:blipFill>
            <a:blip r:embed="rId5"/>
            <a:stretch>
              <a:fillRect/>
            </a:stretch>
          </p:blipFill>
          <p:spPr>
            <a:xfrm>
              <a:off x="3920290" y="2698573"/>
              <a:ext cx="649706" cy="649706"/>
            </a:xfrm>
            <a:prstGeom prst="rect">
              <a:avLst/>
            </a:prstGeom>
          </p:spPr>
        </p:pic>
        <p:sp>
          <p:nvSpPr>
            <p:cNvPr id="16" name="TextBox 15">
              <a:extLst>
                <a:ext uri="{FF2B5EF4-FFF2-40B4-BE49-F238E27FC236}">
                  <a16:creationId xmlns:a16="http://schemas.microsoft.com/office/drawing/2014/main" id="{D6BEA8EB-FE65-44D1-B316-5A60EE5A7A59}"/>
                </a:ext>
              </a:extLst>
            </p:cNvPr>
            <p:cNvSpPr txBox="1"/>
            <p:nvPr/>
          </p:nvSpPr>
          <p:spPr>
            <a:xfrm>
              <a:off x="3767287" y="3397703"/>
              <a:ext cx="997819" cy="238575"/>
            </a:xfrm>
            <a:prstGeom prst="rect">
              <a:avLst/>
            </a:prstGeom>
            <a:noFill/>
          </p:spPr>
          <p:txBody>
            <a:bodyPr wrap="none" rtlCol="0">
              <a:spAutoFit/>
            </a:bodyPr>
            <a:lstStyle/>
            <a:p>
              <a:pPr marL="0" marR="0" lvl="0" indent="0" algn="l" defTabSz="1219080" rtl="0" eaLnBrk="1" fontAlgn="auto" latinLnBrk="1" hangingPunct="1">
                <a:lnSpc>
                  <a:spcPct val="100000"/>
                </a:lnSpc>
                <a:spcBef>
                  <a:spcPts val="0"/>
                </a:spcBef>
                <a:spcAft>
                  <a:spcPts val="0"/>
                </a:spcAft>
                <a:buClrTx/>
                <a:buSzTx/>
                <a:buFontTx/>
                <a:buNone/>
                <a:tabLst/>
                <a:defRPr/>
              </a:pPr>
              <a:r>
                <a:rPr kumimoji="0" lang="fr-BE" sz="1467" b="0" i="0" u="none" strike="noStrike" kern="0" cap="none" spc="0" normalizeH="0" baseline="0" noProof="0">
                  <a:ln>
                    <a:noFill/>
                  </a:ln>
                  <a:solidFill>
                    <a:prstClr val="black"/>
                  </a:solidFill>
                  <a:effectLst/>
                  <a:uLnTx/>
                  <a:uFillTx/>
                  <a:latin typeface="Ubuntu"/>
                  <a:ea typeface="+mn-ea"/>
                  <a:cs typeface="+mn-cs"/>
                </a:rPr>
                <a:t>DATA SOURCES</a:t>
              </a:r>
              <a:endParaRPr kumimoji="0" lang="en-US" sz="1467" b="0" i="0" u="none" strike="noStrike" kern="0" cap="none" spc="0" normalizeH="0" baseline="0" noProof="0">
                <a:ln>
                  <a:noFill/>
                </a:ln>
                <a:solidFill>
                  <a:prstClr val="black"/>
                </a:solidFill>
                <a:effectLst/>
                <a:uLnTx/>
                <a:uFillTx/>
                <a:latin typeface="Ubuntu"/>
                <a:ea typeface="+mn-ea"/>
                <a:cs typeface="+mn-cs"/>
              </a:endParaRPr>
            </a:p>
          </p:txBody>
        </p:sp>
      </p:grpSp>
      <p:sp>
        <p:nvSpPr>
          <p:cNvPr id="17" name="TextBox 16">
            <a:extLst>
              <a:ext uri="{FF2B5EF4-FFF2-40B4-BE49-F238E27FC236}">
                <a16:creationId xmlns:a16="http://schemas.microsoft.com/office/drawing/2014/main" id="{94160DA6-5E78-4200-9614-12B849ACE1AC}"/>
              </a:ext>
            </a:extLst>
          </p:cNvPr>
          <p:cNvSpPr txBox="1"/>
          <p:nvPr/>
        </p:nvSpPr>
        <p:spPr>
          <a:xfrm>
            <a:off x="9865901" y="3631410"/>
            <a:ext cx="1243263" cy="369324"/>
          </a:xfrm>
          <a:prstGeom prst="rect">
            <a:avLst/>
          </a:prstGeom>
          <a:noFill/>
        </p:spPr>
        <p:txBody>
          <a:bodyPr wrap="square" lIns="121912" tIns="60956" rIns="121912" bIns="60956" rtlCol="0">
            <a:spAutoFit/>
          </a:bodyPr>
          <a:lstStyle/>
          <a:p>
            <a:pPr marL="0" marR="0" lvl="0" indent="0" algn="l" defTabSz="1219080" rtl="0" eaLnBrk="1" fontAlgn="auto" latinLnBrk="1" hangingPunct="1">
              <a:lnSpc>
                <a:spcPct val="100000"/>
              </a:lnSpc>
              <a:spcBef>
                <a:spcPts val="0"/>
              </a:spcBef>
              <a:spcAft>
                <a:spcPts val="0"/>
              </a:spcAft>
              <a:buClrTx/>
              <a:buSzTx/>
              <a:buFontTx/>
              <a:buNone/>
              <a:tabLst/>
              <a:defRPr/>
            </a:pPr>
            <a:r>
              <a:rPr kumimoji="0" lang="fr-BE" sz="1600" b="0" i="0" u="none" strike="noStrike" kern="0" cap="none" spc="0" normalizeH="0" baseline="0" noProof="0">
                <a:ln>
                  <a:noFill/>
                </a:ln>
                <a:solidFill>
                  <a:prstClr val="black"/>
                </a:solidFill>
                <a:effectLst/>
                <a:uLnTx/>
                <a:uFillTx/>
                <a:latin typeface="Ubuntu"/>
                <a:ea typeface="+mn-ea"/>
                <a:cs typeface="+mn-cs"/>
              </a:rPr>
              <a:t>POWER BI</a:t>
            </a:r>
            <a:endParaRPr kumimoji="0" lang="en-US" sz="1600" b="0" i="0" u="none" strike="noStrike" kern="0" cap="none" spc="0" normalizeH="0" baseline="0" noProof="0">
              <a:ln>
                <a:noFill/>
              </a:ln>
              <a:solidFill>
                <a:prstClr val="black"/>
              </a:solidFill>
              <a:effectLst/>
              <a:uLnTx/>
              <a:uFillTx/>
              <a:latin typeface="Ubuntu"/>
              <a:ea typeface="+mn-ea"/>
              <a:cs typeface="+mn-cs"/>
            </a:endParaRPr>
          </a:p>
        </p:txBody>
      </p:sp>
      <p:sp>
        <p:nvSpPr>
          <p:cNvPr id="18" name="TextBox 17">
            <a:extLst>
              <a:ext uri="{FF2B5EF4-FFF2-40B4-BE49-F238E27FC236}">
                <a16:creationId xmlns:a16="http://schemas.microsoft.com/office/drawing/2014/main" id="{1B1CF44D-3449-4CCB-A085-E273D212C846}"/>
              </a:ext>
            </a:extLst>
          </p:cNvPr>
          <p:cNvSpPr txBox="1"/>
          <p:nvPr/>
        </p:nvSpPr>
        <p:spPr>
          <a:xfrm>
            <a:off x="6664968" y="3516035"/>
            <a:ext cx="1288157" cy="266668"/>
          </a:xfrm>
          <a:prstGeom prst="rect">
            <a:avLst/>
          </a:prstGeom>
          <a:noFill/>
        </p:spPr>
        <p:txBody>
          <a:bodyPr wrap="none" lIns="121912" tIns="60956" rIns="121912" bIns="60956" rtlCol="0">
            <a:spAutoFit/>
          </a:bodyPr>
          <a:lstStyle/>
          <a:p>
            <a:pPr marL="0" marR="0" lvl="0" indent="0" algn="l" defTabSz="1219080" rtl="0" eaLnBrk="1" fontAlgn="auto" latinLnBrk="1" hangingPunct="1">
              <a:lnSpc>
                <a:spcPct val="100000"/>
              </a:lnSpc>
              <a:spcBef>
                <a:spcPts val="0"/>
              </a:spcBef>
              <a:spcAft>
                <a:spcPts val="0"/>
              </a:spcAft>
              <a:buClrTx/>
              <a:buSzTx/>
              <a:buFontTx/>
              <a:buNone/>
              <a:tabLst/>
              <a:defRPr/>
            </a:pPr>
            <a:r>
              <a:rPr kumimoji="0" lang="fr-BE" sz="933" b="0" i="0" u="none" strike="noStrike" kern="0" cap="none" spc="0" normalizeH="0" baseline="0" noProof="0">
                <a:ln>
                  <a:noFill/>
                </a:ln>
                <a:solidFill>
                  <a:prstClr val="black"/>
                </a:solidFill>
                <a:effectLst/>
                <a:uLnTx/>
                <a:uFillTx/>
                <a:latin typeface="Ubuntu"/>
                <a:ea typeface="+mn-ea"/>
                <a:cs typeface="+mn-cs"/>
              </a:rPr>
              <a:t>SCHEDULED REFRESH</a:t>
            </a:r>
            <a:endParaRPr kumimoji="0" lang="en-US" sz="933" b="0" i="0" u="none" strike="noStrike" kern="0" cap="none" spc="0" normalizeH="0" baseline="0" noProof="0">
              <a:ln>
                <a:noFill/>
              </a:ln>
              <a:solidFill>
                <a:prstClr val="black"/>
              </a:solidFill>
              <a:effectLst/>
              <a:uLnTx/>
              <a:uFillTx/>
              <a:latin typeface="Ubuntu"/>
              <a:ea typeface="+mn-ea"/>
              <a:cs typeface="+mn-cs"/>
            </a:endParaRPr>
          </a:p>
        </p:txBody>
      </p:sp>
      <p:grpSp>
        <p:nvGrpSpPr>
          <p:cNvPr id="19" name="Group 18">
            <a:extLst>
              <a:ext uri="{FF2B5EF4-FFF2-40B4-BE49-F238E27FC236}">
                <a16:creationId xmlns:a16="http://schemas.microsoft.com/office/drawing/2014/main" id="{FFD9C3A7-5D0E-48A7-A1F4-2C66A4931FCA}"/>
              </a:ext>
            </a:extLst>
          </p:cNvPr>
          <p:cNvGrpSpPr/>
          <p:nvPr/>
        </p:nvGrpSpPr>
        <p:grpSpPr>
          <a:xfrm>
            <a:off x="4838171" y="1311571"/>
            <a:ext cx="1547027" cy="1061683"/>
            <a:chOff x="3628628" y="1145048"/>
            <a:chExt cx="1160270" cy="796262"/>
          </a:xfrm>
        </p:grpSpPr>
        <p:pic>
          <p:nvPicPr>
            <p:cNvPr id="20" name="Picture 19">
              <a:extLst>
                <a:ext uri="{FF2B5EF4-FFF2-40B4-BE49-F238E27FC236}">
                  <a16:creationId xmlns:a16="http://schemas.microsoft.com/office/drawing/2014/main" id="{4496E63D-B2C1-49D9-962C-EA53D2D82F3F}"/>
                </a:ext>
              </a:extLst>
            </p:cNvPr>
            <p:cNvPicPr>
              <a:picLocks noChangeAspect="1"/>
            </p:cNvPicPr>
            <p:nvPr/>
          </p:nvPicPr>
          <p:blipFill rotWithShape="1">
            <a:blip r:embed="rId6"/>
            <a:srcRect l="21874" t="76628" r="57895" b="15370"/>
            <a:stretch/>
          </p:blipFill>
          <p:spPr>
            <a:xfrm>
              <a:off x="3862241" y="1333004"/>
              <a:ext cx="832477" cy="411575"/>
            </a:xfrm>
            <a:prstGeom prst="rect">
              <a:avLst/>
            </a:prstGeom>
          </p:spPr>
        </p:pic>
        <p:sp>
          <p:nvSpPr>
            <p:cNvPr id="21" name="TextBox 20">
              <a:extLst>
                <a:ext uri="{FF2B5EF4-FFF2-40B4-BE49-F238E27FC236}">
                  <a16:creationId xmlns:a16="http://schemas.microsoft.com/office/drawing/2014/main" id="{894C337A-4ED1-461B-9AC7-5D7A2A671C3A}"/>
                </a:ext>
              </a:extLst>
            </p:cNvPr>
            <p:cNvSpPr txBox="1"/>
            <p:nvPr/>
          </p:nvSpPr>
          <p:spPr>
            <a:xfrm>
              <a:off x="3628628" y="1702735"/>
              <a:ext cx="1160270" cy="238575"/>
            </a:xfrm>
            <a:prstGeom prst="rect">
              <a:avLst/>
            </a:prstGeom>
            <a:noFill/>
          </p:spPr>
          <p:txBody>
            <a:bodyPr wrap="none" rtlCol="0">
              <a:spAutoFit/>
            </a:bodyPr>
            <a:lstStyle/>
            <a:p>
              <a:pPr marL="0" marR="0" lvl="0" indent="0" algn="l" defTabSz="1219080" rtl="0" eaLnBrk="1" fontAlgn="auto" latinLnBrk="1" hangingPunct="1">
                <a:lnSpc>
                  <a:spcPct val="100000"/>
                </a:lnSpc>
                <a:spcBef>
                  <a:spcPts val="0"/>
                </a:spcBef>
                <a:spcAft>
                  <a:spcPts val="0"/>
                </a:spcAft>
                <a:buClrTx/>
                <a:buSzTx/>
                <a:buFontTx/>
                <a:buNone/>
                <a:tabLst/>
                <a:defRPr/>
              </a:pPr>
              <a:r>
                <a:rPr kumimoji="0" lang="fr-BE" sz="1467" b="0" i="0" u="none" strike="noStrike" kern="0" cap="none" spc="0" normalizeH="0" baseline="0" noProof="0">
                  <a:ln>
                    <a:noFill/>
                  </a:ln>
                  <a:solidFill>
                    <a:prstClr val="black"/>
                  </a:solidFill>
                  <a:effectLst/>
                  <a:uLnTx/>
                  <a:uFillTx/>
                  <a:latin typeface="Ubuntu"/>
                  <a:ea typeface="+mn-ea"/>
                  <a:cs typeface="+mn-cs"/>
                </a:rPr>
                <a:t>STREAMING DATA</a:t>
              </a:r>
              <a:endParaRPr kumimoji="0" lang="en-US" sz="1467" b="0" i="0" u="none" strike="noStrike" kern="0" cap="none" spc="0" normalizeH="0" baseline="0" noProof="0">
                <a:ln>
                  <a:noFill/>
                </a:ln>
                <a:solidFill>
                  <a:prstClr val="black"/>
                </a:solidFill>
                <a:effectLst/>
                <a:uLnTx/>
                <a:uFillTx/>
                <a:latin typeface="Ubuntu"/>
                <a:ea typeface="+mn-ea"/>
                <a:cs typeface="+mn-cs"/>
              </a:endParaRPr>
            </a:p>
          </p:txBody>
        </p:sp>
        <p:sp>
          <p:nvSpPr>
            <p:cNvPr id="22" name="TextBox 21">
              <a:extLst>
                <a:ext uri="{FF2B5EF4-FFF2-40B4-BE49-F238E27FC236}">
                  <a16:creationId xmlns:a16="http://schemas.microsoft.com/office/drawing/2014/main" id="{82583A04-AB87-4865-B309-8A3884802946}"/>
                </a:ext>
              </a:extLst>
            </p:cNvPr>
            <p:cNvSpPr txBox="1"/>
            <p:nvPr/>
          </p:nvSpPr>
          <p:spPr>
            <a:xfrm>
              <a:off x="4030982" y="1145048"/>
              <a:ext cx="382557" cy="238575"/>
            </a:xfrm>
            <a:prstGeom prst="rect">
              <a:avLst/>
            </a:prstGeom>
            <a:noFill/>
          </p:spPr>
          <p:txBody>
            <a:bodyPr wrap="none" rtlCol="0">
              <a:spAutoFit/>
            </a:bodyPr>
            <a:lstStyle/>
            <a:p>
              <a:pPr marL="0" marR="0" lvl="0" indent="0" algn="l" defTabSz="1219080" rtl="0" eaLnBrk="1" fontAlgn="auto" latinLnBrk="1" hangingPunct="1">
                <a:lnSpc>
                  <a:spcPct val="100000"/>
                </a:lnSpc>
                <a:spcBef>
                  <a:spcPts val="0"/>
                </a:spcBef>
                <a:spcAft>
                  <a:spcPts val="0"/>
                </a:spcAft>
                <a:buClrTx/>
                <a:buSzTx/>
                <a:buFontTx/>
                <a:buNone/>
                <a:tabLst/>
                <a:defRPr/>
              </a:pPr>
              <a:r>
                <a:rPr kumimoji="0" lang="fr-BE" sz="1467" b="0" i="0" u="none" strike="noStrike" kern="0" cap="none" spc="0" normalizeH="0" baseline="0" noProof="0">
                  <a:ln>
                    <a:noFill/>
                  </a:ln>
                  <a:solidFill>
                    <a:prstClr val="black"/>
                  </a:solidFill>
                  <a:effectLst/>
                  <a:uLnTx/>
                  <a:uFillTx/>
                  <a:latin typeface="Ubuntu"/>
                  <a:ea typeface="+mn-ea"/>
                  <a:cs typeface="+mn-cs"/>
                </a:rPr>
                <a:t>LIVE</a:t>
              </a:r>
              <a:endParaRPr kumimoji="0" lang="en-US" sz="1467" b="0" i="0" u="none" strike="noStrike" kern="0" cap="none" spc="0" normalizeH="0" baseline="0" noProof="0">
                <a:ln>
                  <a:noFill/>
                </a:ln>
                <a:solidFill>
                  <a:prstClr val="black"/>
                </a:solidFill>
                <a:effectLst/>
                <a:uLnTx/>
                <a:uFillTx/>
                <a:latin typeface="Ubuntu"/>
                <a:ea typeface="+mn-ea"/>
                <a:cs typeface="+mn-cs"/>
              </a:endParaRPr>
            </a:p>
          </p:txBody>
        </p:sp>
      </p:grpSp>
    </p:spTree>
    <p:extLst>
      <p:ext uri="{BB962C8B-B14F-4D97-AF65-F5344CB8AC3E}">
        <p14:creationId xmlns:p14="http://schemas.microsoft.com/office/powerpoint/2010/main" val="1770266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7" grpId="0"/>
      <p:bldP spid="1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A7BEC61-EC9C-48BD-82AB-FFC665F0D106}"/>
              </a:ext>
            </a:extLst>
          </p:cNvPr>
          <p:cNvSpPr/>
          <p:nvPr/>
        </p:nvSpPr>
        <p:spPr>
          <a:xfrm>
            <a:off x="2219749" y="3390681"/>
            <a:ext cx="4270550" cy="1858945"/>
          </a:xfrm>
          <a:prstGeom prst="rect">
            <a:avLst/>
          </a:prstGeom>
          <a:solidFill>
            <a:srgbClr val="4584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6" name="Rectangle 5">
            <a:extLst>
              <a:ext uri="{FF2B5EF4-FFF2-40B4-BE49-F238E27FC236}">
                <a16:creationId xmlns:a16="http://schemas.microsoft.com/office/drawing/2014/main" id="{35D6AA4B-BE85-445A-BA3C-048BE9AAB634}"/>
              </a:ext>
            </a:extLst>
          </p:cNvPr>
          <p:cNvSpPr/>
          <p:nvPr/>
        </p:nvSpPr>
        <p:spPr>
          <a:xfrm>
            <a:off x="3270388" y="2852978"/>
            <a:ext cx="4270550" cy="1858945"/>
          </a:xfrm>
          <a:prstGeom prst="rect">
            <a:avLst/>
          </a:prstGeom>
          <a:solidFill>
            <a:srgbClr val="5BD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2" name="Rectangle 1"/>
          <p:cNvSpPr/>
          <p:nvPr/>
        </p:nvSpPr>
        <p:spPr>
          <a:xfrm>
            <a:off x="6628041" y="871115"/>
            <a:ext cx="4270550" cy="1858945"/>
          </a:xfrm>
          <a:prstGeom prst="rect">
            <a:avLst/>
          </a:prstGeom>
          <a:solidFill>
            <a:srgbClr val="F5C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4" name="Rectangle 3">
            <a:extLst>
              <a:ext uri="{FF2B5EF4-FFF2-40B4-BE49-F238E27FC236}">
                <a16:creationId xmlns:a16="http://schemas.microsoft.com/office/drawing/2014/main" id="{C71C824D-C208-499B-9ADC-A222EF5BDC2E}"/>
              </a:ext>
            </a:extLst>
          </p:cNvPr>
          <p:cNvSpPr/>
          <p:nvPr/>
        </p:nvSpPr>
        <p:spPr>
          <a:xfrm>
            <a:off x="5715144" y="1531736"/>
            <a:ext cx="4270550" cy="1858945"/>
          </a:xfrm>
          <a:prstGeom prst="rect">
            <a:avLst/>
          </a:prstGeom>
          <a:solidFill>
            <a:srgbClr val="A5D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800" b="0" i="0" u="none" strike="noStrike" kern="1200" cap="none" spc="0" normalizeH="0" baseline="0" noProof="0">
              <a:ln>
                <a:noFill/>
              </a:ln>
              <a:solidFill>
                <a:prstClr val="white"/>
              </a:solidFill>
              <a:effectLst/>
              <a:uLnTx/>
              <a:uFillTx/>
              <a:latin typeface="Ubuntu"/>
              <a:ea typeface="+mn-ea"/>
              <a:cs typeface="+mn-cs"/>
            </a:endParaRPr>
          </a:p>
        </p:txBody>
      </p:sp>
      <p:sp>
        <p:nvSpPr>
          <p:cNvPr id="5" name="Rectangle 4">
            <a:extLst>
              <a:ext uri="{FF2B5EF4-FFF2-40B4-BE49-F238E27FC236}">
                <a16:creationId xmlns:a16="http://schemas.microsoft.com/office/drawing/2014/main" id="{587BA2C9-9CB8-476F-988F-E6BA51F477BE}"/>
              </a:ext>
            </a:extLst>
          </p:cNvPr>
          <p:cNvSpPr/>
          <p:nvPr/>
        </p:nvSpPr>
        <p:spPr>
          <a:xfrm>
            <a:off x="4492766" y="2192357"/>
            <a:ext cx="4270550" cy="18589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Pricing &amp; roadmap</a:t>
            </a:r>
          </a:p>
        </p:txBody>
      </p:sp>
    </p:spTree>
    <p:extLst>
      <p:ext uri="{BB962C8B-B14F-4D97-AF65-F5344CB8AC3E}">
        <p14:creationId xmlns:p14="http://schemas.microsoft.com/office/powerpoint/2010/main" val="102905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fill="hold"/>
                                        <p:tgtEl>
                                          <p:spTgt spid="4"/>
                                        </p:tgtEl>
                                        <p:attrNameLst>
                                          <p:attrName>ppt_w</p:attrName>
                                        </p:attrNameLst>
                                      </p:cBhvr>
                                      <p:tavLst>
                                        <p:tav tm="0">
                                          <p:val>
                                            <p:fltVal val="0"/>
                                          </p:val>
                                        </p:tav>
                                        <p:tav tm="100000">
                                          <p:val>
                                            <p:strVal val="#ppt_w"/>
                                          </p:val>
                                        </p:tav>
                                      </p:tavLst>
                                    </p:anim>
                                    <p:anim calcmode="lin" valueType="num">
                                      <p:cBhvr>
                                        <p:cTn id="26" dur="500" fill="hold"/>
                                        <p:tgtEl>
                                          <p:spTgt spid="4"/>
                                        </p:tgtEl>
                                        <p:attrNameLst>
                                          <p:attrName>ppt_h</p:attrName>
                                        </p:attrNameLst>
                                      </p:cBhvr>
                                      <p:tavLst>
                                        <p:tav tm="0">
                                          <p:val>
                                            <p:fltVal val="0"/>
                                          </p:val>
                                        </p:tav>
                                        <p:tav tm="100000">
                                          <p:val>
                                            <p:strVal val="#ppt_h"/>
                                          </p:val>
                                        </p:tav>
                                      </p:tavLst>
                                    </p:anim>
                                    <p:animEffect transition="in" filter="fade">
                                      <p:cBhvr>
                                        <p:cTn id="27" dur="500"/>
                                        <p:tgtEl>
                                          <p:spTgt spid="4"/>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p:cTn id="31" dur="500" fill="hold"/>
                                        <p:tgtEl>
                                          <p:spTgt spid="2"/>
                                        </p:tgtEl>
                                        <p:attrNameLst>
                                          <p:attrName>ppt_w</p:attrName>
                                        </p:attrNameLst>
                                      </p:cBhvr>
                                      <p:tavLst>
                                        <p:tav tm="0">
                                          <p:val>
                                            <p:fltVal val="0"/>
                                          </p:val>
                                        </p:tav>
                                        <p:tav tm="100000">
                                          <p:val>
                                            <p:strVal val="#ppt_w"/>
                                          </p:val>
                                        </p:tav>
                                      </p:tavLst>
                                    </p:anim>
                                    <p:anim calcmode="lin" valueType="num">
                                      <p:cBhvr>
                                        <p:cTn id="32" dur="500" fill="hold"/>
                                        <p:tgtEl>
                                          <p:spTgt spid="2"/>
                                        </p:tgtEl>
                                        <p:attrNameLst>
                                          <p:attrName>ppt_h</p:attrName>
                                        </p:attrNameLst>
                                      </p:cBhvr>
                                      <p:tavLst>
                                        <p:tav tm="0">
                                          <p:val>
                                            <p:fltVal val="0"/>
                                          </p:val>
                                        </p:tav>
                                        <p:tav tm="100000">
                                          <p:val>
                                            <p:strVal val="#ppt_h"/>
                                          </p:val>
                                        </p:tav>
                                      </p:tavLst>
                                    </p:anim>
                                    <p:animEffect transition="in" filter="fade">
                                      <p:cBhvr>
                                        <p:cTn id="3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2" grpId="0" animBg="1"/>
      <p:bldP spid="4" grpId="0" animBg="1"/>
      <p:bldP spid="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76D46-7340-4031-A69F-56AEDC66154B}"/>
              </a:ext>
            </a:extLst>
          </p:cNvPr>
          <p:cNvSpPr txBox="1">
            <a:spLocks/>
          </p:cNvSpPr>
          <p:nvPr/>
        </p:nvSpPr>
        <p:spPr>
          <a:xfrm>
            <a:off x="330545" y="-228600"/>
            <a:ext cx="9902891" cy="1143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733" b="0" i="0" u="none" strike="noStrike" kern="1200" cap="none" spc="0" normalizeH="0" baseline="0" noProof="0">
                <a:ln>
                  <a:noFill/>
                </a:ln>
                <a:solidFill>
                  <a:sysClr val="windowText" lastClr="000000"/>
                </a:solidFill>
                <a:effectLst/>
                <a:uLnTx/>
                <a:uFillTx/>
                <a:latin typeface="Segoe UI Light" panose="020B0502040204020203" pitchFamily="34" charset="0"/>
                <a:ea typeface="+mj-ea"/>
                <a:cs typeface="Segoe UI Light" panose="020B0502040204020203" pitchFamily="34" charset="0"/>
              </a:rPr>
              <a:t>Tarifs: Comparaison</a:t>
            </a:r>
          </a:p>
        </p:txBody>
      </p:sp>
      <p:pic>
        <p:nvPicPr>
          <p:cNvPr id="3" name="Picture 2">
            <a:extLst>
              <a:ext uri="{FF2B5EF4-FFF2-40B4-BE49-F238E27FC236}">
                <a16:creationId xmlns:a16="http://schemas.microsoft.com/office/drawing/2014/main" id="{9F880391-9AE6-4F49-88A3-893CF946F0E3}"/>
              </a:ext>
            </a:extLst>
          </p:cNvPr>
          <p:cNvPicPr>
            <a:picLocks noChangeAspect="1"/>
          </p:cNvPicPr>
          <p:nvPr/>
        </p:nvPicPr>
        <p:blipFill>
          <a:blip r:embed="rId2"/>
          <a:stretch>
            <a:fillRect/>
          </a:stretch>
        </p:blipFill>
        <p:spPr>
          <a:xfrm>
            <a:off x="46039" y="6502159"/>
            <a:ext cx="284504" cy="325148"/>
          </a:xfrm>
          <a:prstGeom prst="rect">
            <a:avLst/>
          </a:prstGeom>
        </p:spPr>
      </p:pic>
      <p:pic>
        <p:nvPicPr>
          <p:cNvPr id="4" name="Picture 3">
            <a:extLst>
              <a:ext uri="{FF2B5EF4-FFF2-40B4-BE49-F238E27FC236}">
                <a16:creationId xmlns:a16="http://schemas.microsoft.com/office/drawing/2014/main" id="{93403B71-06F8-433E-A6DB-441AA0EFB8E5}"/>
              </a:ext>
            </a:extLst>
          </p:cNvPr>
          <p:cNvPicPr>
            <a:picLocks noChangeAspect="1"/>
          </p:cNvPicPr>
          <p:nvPr/>
        </p:nvPicPr>
        <p:blipFill>
          <a:blip r:embed="rId3"/>
          <a:stretch>
            <a:fillRect/>
          </a:stretch>
        </p:blipFill>
        <p:spPr>
          <a:xfrm>
            <a:off x="-48683" y="0"/>
            <a:ext cx="12192000" cy="2093461"/>
          </a:xfrm>
          <a:prstGeom prst="rect">
            <a:avLst/>
          </a:prstGeom>
        </p:spPr>
      </p:pic>
      <p:pic>
        <p:nvPicPr>
          <p:cNvPr id="5" name="Picture 4">
            <a:extLst>
              <a:ext uri="{FF2B5EF4-FFF2-40B4-BE49-F238E27FC236}">
                <a16:creationId xmlns:a16="http://schemas.microsoft.com/office/drawing/2014/main" id="{84F4D60C-C439-4F7D-9432-DC3341C23585}"/>
              </a:ext>
            </a:extLst>
          </p:cNvPr>
          <p:cNvPicPr>
            <a:picLocks noChangeAspect="1"/>
          </p:cNvPicPr>
          <p:nvPr/>
        </p:nvPicPr>
        <p:blipFill>
          <a:blip r:embed="rId4"/>
          <a:stretch>
            <a:fillRect/>
          </a:stretch>
        </p:blipFill>
        <p:spPr>
          <a:xfrm>
            <a:off x="-1515" y="2104130"/>
            <a:ext cx="12192000" cy="4795623"/>
          </a:xfrm>
          <a:prstGeom prst="rect">
            <a:avLst/>
          </a:prstGeom>
        </p:spPr>
      </p:pic>
      <p:pic>
        <p:nvPicPr>
          <p:cNvPr id="6" name="Picture 5">
            <a:extLst>
              <a:ext uri="{FF2B5EF4-FFF2-40B4-BE49-F238E27FC236}">
                <a16:creationId xmlns:a16="http://schemas.microsoft.com/office/drawing/2014/main" id="{9B6C8DA3-6378-4FA3-AC7D-62E0EB8DC0AD}"/>
              </a:ext>
            </a:extLst>
          </p:cNvPr>
          <p:cNvPicPr>
            <a:picLocks noChangeAspect="1"/>
          </p:cNvPicPr>
          <p:nvPr/>
        </p:nvPicPr>
        <p:blipFill>
          <a:blip r:embed="rId5"/>
          <a:stretch>
            <a:fillRect/>
          </a:stretch>
        </p:blipFill>
        <p:spPr>
          <a:xfrm>
            <a:off x="1871531" y="1316765"/>
            <a:ext cx="3979572" cy="2274835"/>
          </a:xfrm>
          <a:prstGeom prst="rect">
            <a:avLst/>
          </a:prstGeom>
          <a:ln>
            <a:solidFill>
              <a:sysClr val="windowText" lastClr="000000"/>
            </a:solidFill>
          </a:ln>
        </p:spPr>
      </p:pic>
      <p:pic>
        <p:nvPicPr>
          <p:cNvPr id="7" name="Picture 6">
            <a:extLst>
              <a:ext uri="{FF2B5EF4-FFF2-40B4-BE49-F238E27FC236}">
                <a16:creationId xmlns:a16="http://schemas.microsoft.com/office/drawing/2014/main" id="{88CCE794-843C-44DF-B3F2-6E7F201F0EAA}"/>
              </a:ext>
            </a:extLst>
          </p:cNvPr>
          <p:cNvPicPr>
            <a:picLocks noChangeAspect="1"/>
          </p:cNvPicPr>
          <p:nvPr/>
        </p:nvPicPr>
        <p:blipFill>
          <a:blip r:embed="rId6"/>
          <a:stretch>
            <a:fillRect/>
          </a:stretch>
        </p:blipFill>
        <p:spPr>
          <a:xfrm>
            <a:off x="5023100" y="581377"/>
            <a:ext cx="2048434" cy="225572"/>
          </a:xfrm>
          <a:prstGeom prst="rect">
            <a:avLst/>
          </a:prstGeom>
        </p:spPr>
      </p:pic>
      <p:sp>
        <p:nvSpPr>
          <p:cNvPr id="8" name="Rectangle 7">
            <a:extLst>
              <a:ext uri="{FF2B5EF4-FFF2-40B4-BE49-F238E27FC236}">
                <a16:creationId xmlns:a16="http://schemas.microsoft.com/office/drawing/2014/main" id="{EF3F35D0-4974-4B91-9513-9CD359DFF2AF}"/>
              </a:ext>
            </a:extLst>
          </p:cNvPr>
          <p:cNvSpPr/>
          <p:nvPr/>
        </p:nvSpPr>
        <p:spPr>
          <a:xfrm>
            <a:off x="7187671" y="806950"/>
            <a:ext cx="1594020" cy="6051050"/>
          </a:xfrm>
          <a:prstGeom prst="rect">
            <a:avLst/>
          </a:prstGeom>
          <a:solidFill>
            <a:srgbClr val="C0000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066639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1BDE7CE-A7C9-4865-93DE-11E7E8D891CA}"/>
              </a:ext>
            </a:extLst>
          </p:cNvPr>
          <p:cNvPicPr>
            <a:picLocks noChangeAspect="1"/>
          </p:cNvPicPr>
          <p:nvPr/>
        </p:nvPicPr>
        <p:blipFill>
          <a:blip r:embed="rId2"/>
          <a:stretch>
            <a:fillRect/>
          </a:stretch>
        </p:blipFill>
        <p:spPr>
          <a:xfrm>
            <a:off x="134910" y="625532"/>
            <a:ext cx="12057089" cy="6232468"/>
          </a:xfrm>
          <a:prstGeom prst="rect">
            <a:avLst/>
          </a:prstGeom>
        </p:spPr>
      </p:pic>
      <p:pic>
        <p:nvPicPr>
          <p:cNvPr id="4" name="Picture 3">
            <a:extLst>
              <a:ext uri="{FF2B5EF4-FFF2-40B4-BE49-F238E27FC236}">
                <a16:creationId xmlns:a16="http://schemas.microsoft.com/office/drawing/2014/main" id="{E70035C6-470B-4F07-A334-AC13DFC365A5}"/>
              </a:ext>
            </a:extLst>
          </p:cNvPr>
          <p:cNvPicPr>
            <a:picLocks noChangeAspect="1"/>
          </p:cNvPicPr>
          <p:nvPr/>
        </p:nvPicPr>
        <p:blipFill>
          <a:blip r:embed="rId3"/>
          <a:stretch>
            <a:fillRect/>
          </a:stretch>
        </p:blipFill>
        <p:spPr>
          <a:xfrm>
            <a:off x="5139237" y="1112660"/>
            <a:ext cx="2048434" cy="225572"/>
          </a:xfrm>
          <a:prstGeom prst="rect">
            <a:avLst/>
          </a:prstGeom>
        </p:spPr>
      </p:pic>
      <p:sp>
        <p:nvSpPr>
          <p:cNvPr id="5" name="Rectangle 4">
            <a:extLst>
              <a:ext uri="{FF2B5EF4-FFF2-40B4-BE49-F238E27FC236}">
                <a16:creationId xmlns:a16="http://schemas.microsoft.com/office/drawing/2014/main" id="{E28C6135-A745-4675-AD12-C1757118458E}"/>
              </a:ext>
            </a:extLst>
          </p:cNvPr>
          <p:cNvSpPr/>
          <p:nvPr/>
        </p:nvSpPr>
        <p:spPr>
          <a:xfrm>
            <a:off x="7187671" y="1338232"/>
            <a:ext cx="1619830" cy="5450757"/>
          </a:xfrm>
          <a:prstGeom prst="rect">
            <a:avLst/>
          </a:prstGeom>
          <a:solidFill>
            <a:srgbClr val="C0000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384506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0A6EA-4F33-4065-A263-881A70735AE7}"/>
              </a:ext>
            </a:extLst>
          </p:cNvPr>
          <p:cNvSpPr>
            <a:spLocks noGrp="1"/>
          </p:cNvSpPr>
          <p:nvPr>
            <p:ph type="title"/>
          </p:nvPr>
        </p:nvSpPr>
        <p:spPr/>
        <p:txBody>
          <a:bodyPr/>
          <a:lstStyle/>
          <a:p>
            <a:r>
              <a:rPr lang="en-US"/>
              <a:t>Advices</a:t>
            </a:r>
          </a:p>
        </p:txBody>
      </p:sp>
      <p:sp>
        <p:nvSpPr>
          <p:cNvPr id="3" name="Content Placeholder 2">
            <a:extLst>
              <a:ext uri="{FF2B5EF4-FFF2-40B4-BE49-F238E27FC236}">
                <a16:creationId xmlns:a16="http://schemas.microsoft.com/office/drawing/2014/main" id="{D4407CFF-C485-42D5-A559-1EE793F98CA9}"/>
              </a:ext>
            </a:extLst>
          </p:cNvPr>
          <p:cNvSpPr txBox="1">
            <a:spLocks/>
          </p:cNvSpPr>
          <p:nvPr/>
        </p:nvSpPr>
        <p:spPr>
          <a:xfrm>
            <a:off x="753926" y="1600204"/>
            <a:ext cx="9902891" cy="4525433"/>
          </a:xfrm>
          <a:prstGeom prst="rect">
            <a:avLst/>
          </a:prstGeom>
        </p:spPr>
        <p:txBody>
          <a:bodyPr vert="horz" lIns="91434" tIns="45717" rIns="91434" bIns="45717" rtlCol="0">
            <a:normAutofit fontScale="62500" lnSpcReduction="20000"/>
          </a:bodyPr>
          <a:lstStyle>
            <a:lvl1pPr marL="457155" indent="-457155" algn="l" defTabSz="1219080" rtl="0" eaLnBrk="1" latinLnBrk="0" hangingPunct="1">
              <a:spcBef>
                <a:spcPct val="20000"/>
              </a:spcBef>
              <a:buFont typeface="Arial" pitchFamily="34" charset="0"/>
              <a:buChar char="•"/>
              <a:defRPr sz="4267" kern="1200">
                <a:solidFill>
                  <a:schemeClr val="tx1"/>
                </a:solidFill>
                <a:latin typeface="Segoe UI Light" panose="020B0502040204020203" pitchFamily="34" charset="0"/>
                <a:ea typeface="+mn-ea"/>
                <a:cs typeface="Segoe UI Light" panose="020B0502040204020203" pitchFamily="34" charset="0"/>
              </a:defRPr>
            </a:lvl1pPr>
            <a:lvl2pPr marL="990502" indent="-380962" algn="l" defTabSz="1219080" rtl="0" eaLnBrk="1" latinLnBrk="0" hangingPunct="1">
              <a:spcBef>
                <a:spcPct val="20000"/>
              </a:spcBef>
              <a:buFont typeface="Arial" pitchFamily="34" charset="0"/>
              <a:buChar char="–"/>
              <a:defRPr sz="3733" kern="1200">
                <a:solidFill>
                  <a:schemeClr val="tx1"/>
                </a:solidFill>
                <a:latin typeface="Segoe UI Light" panose="020B0502040204020203" pitchFamily="34" charset="0"/>
                <a:ea typeface="+mn-ea"/>
                <a:cs typeface="Segoe UI Light" panose="020B0502040204020203" pitchFamily="34" charset="0"/>
              </a:defRPr>
            </a:lvl2pPr>
            <a:lvl3pPr marL="1523849" indent="-304768" algn="l" defTabSz="1219080" rtl="0" eaLnBrk="1" latinLnBrk="0" hangingPunct="1">
              <a:spcBef>
                <a:spcPct val="20000"/>
              </a:spcBef>
              <a:buFont typeface="Arial" pitchFamily="34" charset="0"/>
              <a:buChar char="•"/>
              <a:defRPr sz="3200" kern="1200">
                <a:solidFill>
                  <a:schemeClr val="tx1"/>
                </a:solidFill>
                <a:latin typeface="Segoe UI Light" panose="020B0502040204020203" pitchFamily="34" charset="0"/>
                <a:ea typeface="+mn-ea"/>
                <a:cs typeface="Segoe UI Light" panose="020B0502040204020203" pitchFamily="34" charset="0"/>
              </a:defRPr>
            </a:lvl3pPr>
            <a:lvl4pPr marL="2133387" indent="-304768" algn="l" defTabSz="1219080" rtl="0" eaLnBrk="1" latinLnBrk="0" hangingPunct="1">
              <a:spcBef>
                <a:spcPct val="20000"/>
              </a:spcBef>
              <a:buFont typeface="Arial" pitchFamily="34" charset="0"/>
              <a:buChar char="–"/>
              <a:defRPr sz="2667" kern="1200">
                <a:solidFill>
                  <a:schemeClr val="tx1"/>
                </a:solidFill>
                <a:latin typeface="Segoe UI Light" panose="020B0502040204020203" pitchFamily="34" charset="0"/>
                <a:ea typeface="+mn-ea"/>
                <a:cs typeface="Segoe UI Light" panose="020B0502040204020203" pitchFamily="34" charset="0"/>
              </a:defRPr>
            </a:lvl4pPr>
            <a:lvl5pPr marL="2742926" indent="-304768" algn="l" defTabSz="1219080" rtl="0" eaLnBrk="1" latinLnBrk="0" hangingPunct="1">
              <a:spcBef>
                <a:spcPct val="20000"/>
              </a:spcBef>
              <a:buFont typeface="Arial" pitchFamily="34" charset="0"/>
              <a:buChar char="»"/>
              <a:defRPr sz="2667" kern="1200">
                <a:solidFill>
                  <a:schemeClr val="tx1"/>
                </a:solidFill>
                <a:latin typeface="Segoe UI Light" panose="020B0502040204020203" pitchFamily="34" charset="0"/>
                <a:ea typeface="+mn-ea"/>
                <a:cs typeface="Segoe UI Light" panose="020B0502040204020203" pitchFamily="34" charset="0"/>
              </a:defRPr>
            </a:lvl5pPr>
            <a:lvl6pPr marL="3352464"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005"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544"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082" indent="-304768" algn="l" defTabSz="121908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Keep</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your</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forms</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as simple as possible</a:t>
            </a: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Manage the business </a:t>
            </a: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logic</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in the workflows</a:t>
            </a: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Use </a:t>
            </a: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environments</a:t>
            </a:r>
            <a:endPar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Accounts</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p>
          <a:p>
            <a:pPr lvl="1" indent="-457155">
              <a:buFont typeface="Arial" pitchFamily="34" charset="0"/>
              <a:buChar char="•"/>
              <a:defRPr/>
            </a:pPr>
            <a:r>
              <a:rPr kumimoji="0" lang="fr-BE"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For Enterprise workflows </a:t>
            </a:r>
            <a:r>
              <a:rPr kumimoji="0" lang="fr-BE"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define</a:t>
            </a:r>
            <a:r>
              <a:rPr kumimoji="0" lang="fr-BE"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system </a:t>
            </a:r>
            <a:r>
              <a:rPr kumimoji="0" lang="fr-BE" b="1"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accounts</a:t>
            </a:r>
            <a:r>
              <a:rPr kumimoji="0" lang="fr-BE"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for </a:t>
            </a:r>
            <a:r>
              <a:rPr kumimoji="0" lang="fr-BE"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your</a:t>
            </a:r>
            <a:r>
              <a:rPr kumimoji="0" lang="fr-BE"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connections</a:t>
            </a:r>
          </a:p>
          <a:p>
            <a:pPr lvl="1" indent="-457155">
              <a:buFont typeface="Arial" pitchFamily="34" charset="0"/>
              <a:buChar char="•"/>
              <a:defRPr/>
            </a:pPr>
            <a:r>
              <a:rPr kumimoji="0" lang="fr-BE"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For </a:t>
            </a:r>
            <a:r>
              <a:rPr kumimoji="0" lang="fr-BE"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personal</a:t>
            </a:r>
            <a:r>
              <a:rPr kumimoji="0" lang="fr-BE"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workflows use </a:t>
            </a:r>
            <a:r>
              <a:rPr kumimoji="0" lang="fr-BE" b="1"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personal</a:t>
            </a:r>
            <a:r>
              <a:rPr kumimoji="0" lang="fr-BE"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b="1"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accounts</a:t>
            </a:r>
            <a:endParaRPr kumimoji="0" lang="fr-BE"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Limitations</a:t>
            </a: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Create</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4267" b="1"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state machines </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if </a:t>
            </a: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several</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levels</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of </a:t>
            </a: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approval</a:t>
            </a:r>
            <a:endPar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Manage </a:t>
            </a: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errors</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a:t>
            </a: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see</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pattern) </a:t>
            </a: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Manage </a:t>
            </a: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very</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long calls (</a:t>
            </a:r>
            <a:r>
              <a:rPr kumimoji="0" lang="fr-BE" sz="4267" b="0" i="0" u="none" strike="noStrike" kern="120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see</a:t>
            </a:r>
            <a:r>
              <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pattern )</a:t>
            </a:r>
          </a:p>
          <a:p>
            <a:pPr marL="457155" marR="0" lvl="0" indent="-457155" algn="l" defTabSz="1219080" rtl="0" eaLnBrk="1" fontAlgn="auto" latinLnBrk="0" hangingPunct="1">
              <a:lnSpc>
                <a:spcPct val="100000"/>
              </a:lnSpc>
              <a:spcBef>
                <a:spcPct val="20000"/>
              </a:spcBef>
              <a:spcAft>
                <a:spcPts val="0"/>
              </a:spcAft>
              <a:buClrTx/>
              <a:buSzTx/>
              <a:buFont typeface="Arial" pitchFamily="34" charset="0"/>
              <a:buChar char="•"/>
              <a:tabLst/>
              <a:defRPr/>
            </a:pPr>
            <a:r>
              <a:rPr lang="fr-BE" dirty="0" err="1">
                <a:solidFill>
                  <a:sysClr val="windowText" lastClr="000000"/>
                </a:solidFill>
              </a:rPr>
              <a:t>Powershell</a:t>
            </a:r>
            <a:r>
              <a:rPr lang="fr-BE" dirty="0">
                <a:solidFill>
                  <a:sysClr val="windowText" lastClr="000000"/>
                </a:solidFill>
              </a:rPr>
              <a:t> </a:t>
            </a:r>
            <a:r>
              <a:rPr lang="fr-BE" dirty="0" err="1">
                <a:solidFill>
                  <a:sysClr val="windowText" lastClr="000000"/>
                </a:solidFill>
              </a:rPr>
              <a:t>Cmdlets</a:t>
            </a:r>
            <a:r>
              <a:rPr lang="fr-BE" dirty="0">
                <a:solidFill>
                  <a:sysClr val="windowText" lastClr="000000"/>
                </a:solidFill>
              </a:rPr>
              <a:t> to help for Management &amp; GDPR</a:t>
            </a:r>
            <a:endParaRPr kumimoji="0" lang="fr-BE" sz="4267"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a:p>
            <a:pPr marL="609540" marR="0" lvl="1" indent="0" algn="l" defTabSz="1219080" rtl="0" eaLnBrk="1" fontAlgn="auto" latinLnBrk="0" hangingPunct="1">
              <a:lnSpc>
                <a:spcPct val="100000"/>
              </a:lnSpc>
              <a:spcBef>
                <a:spcPct val="20000"/>
              </a:spcBef>
              <a:spcAft>
                <a:spcPts val="0"/>
              </a:spcAft>
              <a:buClrTx/>
              <a:buSzTx/>
              <a:buFont typeface="Arial" pitchFamily="34" charset="0"/>
              <a:buNone/>
              <a:tabLst/>
              <a:defRPr/>
            </a:pPr>
            <a:endParaRPr kumimoji="0" lang="en-US" sz="3733" b="0" i="0" u="none" strike="noStrike" kern="120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p:txBody>
      </p:sp>
      <p:sp>
        <p:nvSpPr>
          <p:cNvPr id="4" name="Left Brace 3">
            <a:extLst>
              <a:ext uri="{FF2B5EF4-FFF2-40B4-BE49-F238E27FC236}">
                <a16:creationId xmlns:a16="http://schemas.microsoft.com/office/drawing/2014/main" id="{43C02CAD-24DD-46F9-ACE5-F5EC6E3F5D64}"/>
              </a:ext>
            </a:extLst>
          </p:cNvPr>
          <p:cNvSpPr/>
          <p:nvPr/>
        </p:nvSpPr>
        <p:spPr>
          <a:xfrm>
            <a:off x="429623" y="1600204"/>
            <a:ext cx="534125" cy="1221373"/>
          </a:xfrm>
          <a:prstGeom prst="leftBrace">
            <a:avLst/>
          </a:prstGeom>
          <a:noFill/>
          <a:ln w="9525" cap="flat" cmpd="sng" algn="ctr">
            <a:solidFill>
              <a:srgbClr val="4F81BD">
                <a:shade val="95000"/>
                <a:satMod val="105000"/>
              </a:srgbClr>
            </a:solidFill>
            <a:prstDash val="solid"/>
          </a:ln>
          <a:effectLst/>
        </p:spPr>
        <p:txBody>
          <a:bodyPr rtlCol="0" anchor="ctr"/>
          <a:lstStyle/>
          <a:p>
            <a:pPr marL="0" marR="0" lvl="0" indent="0" algn="ctr" defTabSz="1219080" rtl="0" eaLnBrk="1" fontAlgn="auto" latinLnBrk="1"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Ubuntu"/>
              <a:ea typeface="+mn-ea"/>
              <a:cs typeface="+mn-cs"/>
            </a:endParaRPr>
          </a:p>
        </p:txBody>
      </p:sp>
    </p:spTree>
    <p:extLst>
      <p:ext uri="{BB962C8B-B14F-4D97-AF65-F5344CB8AC3E}">
        <p14:creationId xmlns:p14="http://schemas.microsoft.com/office/powerpoint/2010/main" val="1997321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12BD8A5-745F-48ED-8A52-A172907A5D75}"/>
              </a:ext>
            </a:extLst>
          </p:cNvPr>
          <p:cNvSpPr>
            <a:spLocks noGrp="1"/>
          </p:cNvSpPr>
          <p:nvPr>
            <p:ph type="sldNum" sz="quarter" idx="12"/>
          </p:nvPr>
        </p:nvSpPr>
        <p:spPr/>
        <p:txBody>
          <a:bodyPr/>
          <a:lstStyle/>
          <a:p>
            <a:fld id="{32FFBE4F-D559-476D-AEE3-28F000B7084D}" type="slidenum">
              <a:rPr lang="en-US" smtClean="0"/>
              <a:pPr/>
              <a:t>38</a:t>
            </a:fld>
            <a:endParaRPr lang="en-US"/>
          </a:p>
        </p:txBody>
      </p:sp>
      <p:sp>
        <p:nvSpPr>
          <p:cNvPr id="3" name="Title 2">
            <a:extLst>
              <a:ext uri="{FF2B5EF4-FFF2-40B4-BE49-F238E27FC236}">
                <a16:creationId xmlns:a16="http://schemas.microsoft.com/office/drawing/2014/main" id="{D864B131-AAC1-42D5-9F8B-38BA2D507669}"/>
              </a:ext>
            </a:extLst>
          </p:cNvPr>
          <p:cNvSpPr>
            <a:spLocks noGrp="1"/>
          </p:cNvSpPr>
          <p:nvPr>
            <p:ph type="title"/>
          </p:nvPr>
        </p:nvSpPr>
        <p:spPr/>
        <p:txBody>
          <a:bodyPr/>
          <a:lstStyle/>
          <a:p>
            <a:r>
              <a:rPr lang="en-US" dirty="0"/>
              <a:t>Calling a long Service (callback)</a:t>
            </a:r>
          </a:p>
        </p:txBody>
      </p:sp>
      <p:pic>
        <p:nvPicPr>
          <p:cNvPr id="4" name="Picture 3">
            <a:extLst>
              <a:ext uri="{FF2B5EF4-FFF2-40B4-BE49-F238E27FC236}">
                <a16:creationId xmlns:a16="http://schemas.microsoft.com/office/drawing/2014/main" id="{4D35B9A4-457F-42C0-BF87-9491E48D1E8A}"/>
              </a:ext>
            </a:extLst>
          </p:cNvPr>
          <p:cNvPicPr>
            <a:picLocks noChangeAspect="1"/>
          </p:cNvPicPr>
          <p:nvPr/>
        </p:nvPicPr>
        <p:blipFill>
          <a:blip r:embed="rId2"/>
          <a:stretch>
            <a:fillRect/>
          </a:stretch>
        </p:blipFill>
        <p:spPr>
          <a:xfrm>
            <a:off x="390525" y="852643"/>
            <a:ext cx="5705475" cy="5924550"/>
          </a:xfrm>
          <a:prstGeom prst="rect">
            <a:avLst/>
          </a:prstGeom>
        </p:spPr>
      </p:pic>
      <p:pic>
        <p:nvPicPr>
          <p:cNvPr id="6" name="Picture 5">
            <a:extLst>
              <a:ext uri="{FF2B5EF4-FFF2-40B4-BE49-F238E27FC236}">
                <a16:creationId xmlns:a16="http://schemas.microsoft.com/office/drawing/2014/main" id="{7501926F-AD87-4744-9036-2F948BCB7051}"/>
              </a:ext>
            </a:extLst>
          </p:cNvPr>
          <p:cNvPicPr>
            <a:picLocks noChangeAspect="1"/>
          </p:cNvPicPr>
          <p:nvPr/>
        </p:nvPicPr>
        <p:blipFill>
          <a:blip r:embed="rId3"/>
          <a:stretch>
            <a:fillRect/>
          </a:stretch>
        </p:blipFill>
        <p:spPr>
          <a:xfrm>
            <a:off x="5098620" y="142875"/>
            <a:ext cx="6787598" cy="6858000"/>
          </a:xfrm>
          <a:prstGeom prst="rect">
            <a:avLst/>
          </a:prstGeom>
        </p:spPr>
      </p:pic>
    </p:spTree>
    <p:extLst>
      <p:ext uri="{BB962C8B-B14F-4D97-AF65-F5344CB8AC3E}">
        <p14:creationId xmlns:p14="http://schemas.microsoft.com/office/powerpoint/2010/main" val="1615653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A61826F-7C5C-474A-BEA4-4D1714F04E12}"/>
              </a:ext>
            </a:extLst>
          </p:cNvPr>
          <p:cNvSpPr>
            <a:spLocks noGrp="1"/>
          </p:cNvSpPr>
          <p:nvPr>
            <p:ph type="sldNum" sz="quarter" idx="12"/>
          </p:nvPr>
        </p:nvSpPr>
        <p:spPr/>
        <p:txBody>
          <a:bodyPr/>
          <a:lstStyle/>
          <a:p>
            <a:fld id="{32FFBE4F-D559-476D-AEE3-28F000B7084D}" type="slidenum">
              <a:rPr lang="en-US" smtClean="0"/>
              <a:pPr/>
              <a:t>39</a:t>
            </a:fld>
            <a:endParaRPr lang="en-US" dirty="0"/>
          </a:p>
        </p:txBody>
      </p:sp>
      <p:sp>
        <p:nvSpPr>
          <p:cNvPr id="3" name="Title 2">
            <a:extLst>
              <a:ext uri="{FF2B5EF4-FFF2-40B4-BE49-F238E27FC236}">
                <a16:creationId xmlns:a16="http://schemas.microsoft.com/office/drawing/2014/main" id="{F5D02BE7-B1C7-448A-BE7C-98250C28309C}"/>
              </a:ext>
            </a:extLst>
          </p:cNvPr>
          <p:cNvSpPr>
            <a:spLocks noGrp="1"/>
          </p:cNvSpPr>
          <p:nvPr>
            <p:ph type="title"/>
          </p:nvPr>
        </p:nvSpPr>
        <p:spPr>
          <a:xfrm>
            <a:off x="753926" y="250160"/>
            <a:ext cx="3842350" cy="839840"/>
          </a:xfrm>
        </p:spPr>
        <p:txBody>
          <a:bodyPr/>
          <a:lstStyle/>
          <a:p>
            <a:r>
              <a:rPr lang="en-US" dirty="0"/>
              <a:t>Error Handling</a:t>
            </a:r>
          </a:p>
        </p:txBody>
      </p:sp>
      <p:pic>
        <p:nvPicPr>
          <p:cNvPr id="4" name="Picture 3">
            <a:extLst>
              <a:ext uri="{FF2B5EF4-FFF2-40B4-BE49-F238E27FC236}">
                <a16:creationId xmlns:a16="http://schemas.microsoft.com/office/drawing/2014/main" id="{B6364C1B-4F2B-4074-AFD5-25FD4CF8F1F7}"/>
              </a:ext>
            </a:extLst>
          </p:cNvPr>
          <p:cNvPicPr>
            <a:picLocks noChangeAspect="1"/>
          </p:cNvPicPr>
          <p:nvPr/>
        </p:nvPicPr>
        <p:blipFill>
          <a:blip r:embed="rId3"/>
          <a:stretch>
            <a:fillRect/>
          </a:stretch>
        </p:blipFill>
        <p:spPr>
          <a:xfrm>
            <a:off x="4928726" y="79362"/>
            <a:ext cx="5639472" cy="6777437"/>
          </a:xfrm>
          <a:prstGeom prst="rect">
            <a:avLst/>
          </a:prstGeom>
        </p:spPr>
      </p:pic>
    </p:spTree>
    <p:extLst>
      <p:ext uri="{BB962C8B-B14F-4D97-AF65-F5344CB8AC3E}">
        <p14:creationId xmlns:p14="http://schemas.microsoft.com/office/powerpoint/2010/main" val="40329869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06DC231-6811-4B46-BFE5-7EE383895F70}"/>
              </a:ext>
            </a:extLst>
          </p:cNvPr>
          <p:cNvSpPr>
            <a:spLocks noGrp="1"/>
          </p:cNvSpPr>
          <p:nvPr>
            <p:ph type="sldNum" sz="quarter" idx="12"/>
          </p:nvPr>
        </p:nvSpPr>
        <p:spPr/>
        <p:txBody>
          <a:bodyPr/>
          <a:lstStyle/>
          <a:p>
            <a:fld id="{32FFBE4F-D559-476D-AEE3-28F000B7084D}" type="slidenum">
              <a:rPr lang="en-US" smtClean="0"/>
              <a:pPr/>
              <a:t>4</a:t>
            </a:fld>
            <a:endParaRPr lang="en-US"/>
          </a:p>
        </p:txBody>
      </p:sp>
      <p:sp>
        <p:nvSpPr>
          <p:cNvPr id="3" name="Title 2">
            <a:extLst>
              <a:ext uri="{FF2B5EF4-FFF2-40B4-BE49-F238E27FC236}">
                <a16:creationId xmlns:a16="http://schemas.microsoft.com/office/drawing/2014/main" id="{7B22FBC4-C007-406F-9478-891872A6E2C7}"/>
              </a:ext>
            </a:extLst>
          </p:cNvPr>
          <p:cNvSpPr>
            <a:spLocks noGrp="1"/>
          </p:cNvSpPr>
          <p:nvPr>
            <p:ph type="title"/>
          </p:nvPr>
        </p:nvSpPr>
        <p:spPr/>
        <p:txBody>
          <a:bodyPr/>
          <a:lstStyle/>
          <a:p>
            <a:r>
              <a:rPr lang="en-US" dirty="0"/>
              <a:t>Go to www.ShareQL.com</a:t>
            </a:r>
          </a:p>
        </p:txBody>
      </p:sp>
      <p:pic>
        <p:nvPicPr>
          <p:cNvPr id="5" name="Picture 4" descr="A screenshot of a cell phone&#10;&#10;Description generated with high confidence">
            <a:extLst>
              <a:ext uri="{FF2B5EF4-FFF2-40B4-BE49-F238E27FC236}">
                <a16:creationId xmlns:a16="http://schemas.microsoft.com/office/drawing/2014/main" id="{2869133E-A007-48C9-A0C1-885E25BBE5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4205" y="1503672"/>
            <a:ext cx="7281743" cy="4741853"/>
          </a:xfrm>
          <a:prstGeom prst="rect">
            <a:avLst/>
          </a:prstGeom>
        </p:spPr>
      </p:pic>
    </p:spTree>
    <p:extLst>
      <p:ext uri="{BB962C8B-B14F-4D97-AF65-F5344CB8AC3E}">
        <p14:creationId xmlns:p14="http://schemas.microsoft.com/office/powerpoint/2010/main" val="27026082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A7BEC61-EC9C-48BD-82AB-FFC665F0D106}"/>
              </a:ext>
            </a:extLst>
          </p:cNvPr>
          <p:cNvSpPr/>
          <p:nvPr/>
        </p:nvSpPr>
        <p:spPr>
          <a:xfrm>
            <a:off x="2219749" y="3390681"/>
            <a:ext cx="4270550" cy="1858945"/>
          </a:xfrm>
          <a:prstGeom prst="rect">
            <a:avLst/>
          </a:prstGeom>
          <a:solidFill>
            <a:srgbClr val="4584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2" name="Rectangle 1"/>
          <p:cNvSpPr/>
          <p:nvPr/>
        </p:nvSpPr>
        <p:spPr>
          <a:xfrm>
            <a:off x="6628041" y="871115"/>
            <a:ext cx="4270550" cy="1858945"/>
          </a:xfrm>
          <a:prstGeom prst="rect">
            <a:avLst/>
          </a:prstGeom>
          <a:solidFill>
            <a:srgbClr val="F5C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4" name="Rectangle 3">
            <a:extLst>
              <a:ext uri="{FF2B5EF4-FFF2-40B4-BE49-F238E27FC236}">
                <a16:creationId xmlns:a16="http://schemas.microsoft.com/office/drawing/2014/main" id="{C71C824D-C208-499B-9ADC-A222EF5BDC2E}"/>
              </a:ext>
            </a:extLst>
          </p:cNvPr>
          <p:cNvSpPr/>
          <p:nvPr/>
        </p:nvSpPr>
        <p:spPr>
          <a:xfrm>
            <a:off x="5715144" y="1531736"/>
            <a:ext cx="4270550" cy="1858945"/>
          </a:xfrm>
          <a:prstGeom prst="rect">
            <a:avLst/>
          </a:prstGeom>
          <a:solidFill>
            <a:srgbClr val="A5D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800" b="0" i="0" u="none" strike="noStrike" kern="1200" cap="none" spc="0" normalizeH="0" baseline="0" noProof="0">
              <a:ln>
                <a:noFill/>
              </a:ln>
              <a:solidFill>
                <a:prstClr val="white"/>
              </a:solidFill>
              <a:effectLst/>
              <a:uLnTx/>
              <a:uFillTx/>
              <a:latin typeface="Ubuntu"/>
              <a:ea typeface="+mn-ea"/>
              <a:cs typeface="+mn-cs"/>
            </a:endParaRPr>
          </a:p>
        </p:txBody>
      </p:sp>
      <p:sp>
        <p:nvSpPr>
          <p:cNvPr id="5" name="Rectangle 4">
            <a:extLst>
              <a:ext uri="{FF2B5EF4-FFF2-40B4-BE49-F238E27FC236}">
                <a16:creationId xmlns:a16="http://schemas.microsoft.com/office/drawing/2014/main" id="{587BA2C9-9CB8-476F-988F-E6BA51F477BE}"/>
              </a:ext>
            </a:extLst>
          </p:cNvPr>
          <p:cNvSpPr/>
          <p:nvPr/>
        </p:nvSpPr>
        <p:spPr>
          <a:xfrm>
            <a:off x="4492766" y="2192357"/>
            <a:ext cx="4270550" cy="18589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6" name="Rectangle 5">
            <a:extLst>
              <a:ext uri="{FF2B5EF4-FFF2-40B4-BE49-F238E27FC236}">
                <a16:creationId xmlns:a16="http://schemas.microsoft.com/office/drawing/2014/main" id="{35D6AA4B-BE85-445A-BA3C-048BE9AAB634}"/>
              </a:ext>
            </a:extLst>
          </p:cNvPr>
          <p:cNvSpPr/>
          <p:nvPr/>
        </p:nvSpPr>
        <p:spPr>
          <a:xfrm>
            <a:off x="3270388" y="2852978"/>
            <a:ext cx="4270550" cy="1858945"/>
          </a:xfrm>
          <a:prstGeom prst="rect">
            <a:avLst/>
          </a:prstGeom>
          <a:solidFill>
            <a:srgbClr val="5BD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Conclusions</a:t>
            </a:r>
          </a:p>
        </p:txBody>
      </p:sp>
    </p:spTree>
    <p:extLst>
      <p:ext uri="{BB962C8B-B14F-4D97-AF65-F5344CB8AC3E}">
        <p14:creationId xmlns:p14="http://schemas.microsoft.com/office/powerpoint/2010/main" val="1019374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fill="hold"/>
                                        <p:tgtEl>
                                          <p:spTgt spid="4"/>
                                        </p:tgtEl>
                                        <p:attrNameLst>
                                          <p:attrName>ppt_w</p:attrName>
                                        </p:attrNameLst>
                                      </p:cBhvr>
                                      <p:tavLst>
                                        <p:tav tm="0">
                                          <p:val>
                                            <p:fltVal val="0"/>
                                          </p:val>
                                        </p:tav>
                                        <p:tav tm="100000">
                                          <p:val>
                                            <p:strVal val="#ppt_w"/>
                                          </p:val>
                                        </p:tav>
                                      </p:tavLst>
                                    </p:anim>
                                    <p:anim calcmode="lin" valueType="num">
                                      <p:cBhvr>
                                        <p:cTn id="26" dur="500" fill="hold"/>
                                        <p:tgtEl>
                                          <p:spTgt spid="4"/>
                                        </p:tgtEl>
                                        <p:attrNameLst>
                                          <p:attrName>ppt_h</p:attrName>
                                        </p:attrNameLst>
                                      </p:cBhvr>
                                      <p:tavLst>
                                        <p:tav tm="0">
                                          <p:val>
                                            <p:fltVal val="0"/>
                                          </p:val>
                                        </p:tav>
                                        <p:tav tm="100000">
                                          <p:val>
                                            <p:strVal val="#ppt_h"/>
                                          </p:val>
                                        </p:tav>
                                      </p:tavLst>
                                    </p:anim>
                                    <p:animEffect transition="in" filter="fade">
                                      <p:cBhvr>
                                        <p:cTn id="27" dur="500"/>
                                        <p:tgtEl>
                                          <p:spTgt spid="4"/>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p:cTn id="31" dur="500" fill="hold"/>
                                        <p:tgtEl>
                                          <p:spTgt spid="2"/>
                                        </p:tgtEl>
                                        <p:attrNameLst>
                                          <p:attrName>ppt_w</p:attrName>
                                        </p:attrNameLst>
                                      </p:cBhvr>
                                      <p:tavLst>
                                        <p:tav tm="0">
                                          <p:val>
                                            <p:fltVal val="0"/>
                                          </p:val>
                                        </p:tav>
                                        <p:tav tm="100000">
                                          <p:val>
                                            <p:strVal val="#ppt_w"/>
                                          </p:val>
                                        </p:tav>
                                      </p:tavLst>
                                    </p:anim>
                                    <p:anim calcmode="lin" valueType="num">
                                      <p:cBhvr>
                                        <p:cTn id="32" dur="500" fill="hold"/>
                                        <p:tgtEl>
                                          <p:spTgt spid="2"/>
                                        </p:tgtEl>
                                        <p:attrNameLst>
                                          <p:attrName>ppt_h</p:attrName>
                                        </p:attrNameLst>
                                      </p:cBhvr>
                                      <p:tavLst>
                                        <p:tav tm="0">
                                          <p:val>
                                            <p:fltVal val="0"/>
                                          </p:val>
                                        </p:tav>
                                        <p:tav tm="100000">
                                          <p:val>
                                            <p:strVal val="#ppt_h"/>
                                          </p:val>
                                        </p:tav>
                                      </p:tavLst>
                                    </p:anim>
                                    <p:animEffect transition="in" filter="fade">
                                      <p:cBhvr>
                                        <p:cTn id="3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animBg="1"/>
      <p:bldP spid="4" grpId="0" animBg="1"/>
      <p:bldP spid="5" grpId="0" animBg="1"/>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D3B26-E9EE-4DFC-B252-E0A47071F656}"/>
              </a:ext>
            </a:extLst>
          </p:cNvPr>
          <p:cNvSpPr>
            <a:spLocks noGrp="1"/>
          </p:cNvSpPr>
          <p:nvPr>
            <p:ph type="title"/>
          </p:nvPr>
        </p:nvSpPr>
        <p:spPr/>
        <p:txBody>
          <a:bodyPr/>
          <a:lstStyle/>
          <a:p>
            <a:r>
              <a:rPr lang="en-US" dirty="0"/>
              <a:t>Room for improvement</a:t>
            </a:r>
          </a:p>
        </p:txBody>
      </p:sp>
      <p:graphicFrame>
        <p:nvGraphicFramePr>
          <p:cNvPr id="4" name="Diagram 3">
            <a:extLst>
              <a:ext uri="{FF2B5EF4-FFF2-40B4-BE49-F238E27FC236}">
                <a16:creationId xmlns:a16="http://schemas.microsoft.com/office/drawing/2014/main" id="{5A220B67-8E9A-418C-A4E3-1F83F9E58539}"/>
              </a:ext>
            </a:extLst>
          </p:cNvPr>
          <p:cNvGraphicFramePr/>
          <p:nvPr>
            <p:extLst/>
          </p:nvPr>
        </p:nvGraphicFramePr>
        <p:xfrm>
          <a:off x="1222363" y="1619127"/>
          <a:ext cx="10131437" cy="45550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0408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114C63C3-A20E-4DB7-BC97-57133858CCB1}"/>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dgm id="{8686DFCA-D2A7-4004-BC85-514D49E44D47}"/>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graphicEl>
                                              <a:dgm id="{29BAD9F5-FA84-400E-9D74-403E7B62DB87}"/>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graphicEl>
                                              <a:dgm id="{C332AC36-908C-4324-B241-31903AC085FF}"/>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graphicEl>
                                              <a:dgm id="{4F49DE55-1E6D-4B8C-ADD2-7652FA2FFBA0}"/>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graphicEl>
                                              <a:dgm id="{D46B4FC1-81DB-4D78-95A2-BAD2A3112D3F}"/>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A39A5-45A3-4366-86DB-70436FBBA2CB}"/>
              </a:ext>
            </a:extLst>
          </p:cNvPr>
          <p:cNvSpPr>
            <a:spLocks noGrp="1"/>
          </p:cNvSpPr>
          <p:nvPr>
            <p:ph type="title"/>
          </p:nvPr>
        </p:nvSpPr>
        <p:spPr/>
        <p:txBody>
          <a:bodyPr/>
          <a:lstStyle/>
          <a:p>
            <a:r>
              <a:rPr lang="en-US"/>
              <a:t>Positive</a:t>
            </a:r>
          </a:p>
        </p:txBody>
      </p:sp>
      <p:sp>
        <p:nvSpPr>
          <p:cNvPr id="3" name="ZoneTexte 3">
            <a:extLst>
              <a:ext uri="{FF2B5EF4-FFF2-40B4-BE49-F238E27FC236}">
                <a16:creationId xmlns:a16="http://schemas.microsoft.com/office/drawing/2014/main" id="{F30DF8A8-2826-4147-A53C-1E6D40143D2D}"/>
              </a:ext>
            </a:extLst>
          </p:cNvPr>
          <p:cNvSpPr txBox="1"/>
          <p:nvPr/>
        </p:nvSpPr>
        <p:spPr>
          <a:xfrm>
            <a:off x="1109036" y="1257700"/>
            <a:ext cx="10131437" cy="1600430"/>
          </a:xfrm>
          <a:prstGeom prst="rect">
            <a:avLst/>
          </a:prstGeom>
        </p:spPr>
        <p:txBody>
          <a:bodyPr lIns="121912" tIns="60956" rIns="121912" bIns="60956" rtlCol="0">
            <a:spAutoFit/>
          </a:bodyPr>
          <a:lstStyle/>
          <a:p>
            <a:pPr marL="609539" marR="0" lvl="1" indent="0" algn="l" defTabSz="1219080" rtl="0" eaLnBrk="1" fontAlgn="auto" latinLnBrk="1" hangingPunct="1">
              <a:lnSpc>
                <a:spcPct val="100000"/>
              </a:lnSpc>
              <a:spcBef>
                <a:spcPts val="0"/>
              </a:spcBef>
              <a:spcAft>
                <a:spcPts val="0"/>
              </a:spcAft>
              <a:buClrTx/>
              <a:buSzTx/>
              <a:buFontTx/>
              <a:buNone/>
              <a:tabLst/>
              <a:defRPr/>
            </a:pPr>
            <a:endParaRPr kumimoji="0" lang="fr-FR" sz="2400" b="0" i="0" u="none" strike="noStrike" kern="0" cap="none" spc="0" normalizeH="0" baseline="0" noProof="0">
              <a:ln>
                <a:noFill/>
              </a:ln>
              <a:solidFill>
                <a:prstClr val="black"/>
              </a:solidFill>
              <a:effectLst/>
              <a:uLnTx/>
              <a:uFillTx/>
              <a:latin typeface="Ubuntu"/>
              <a:ea typeface="+mn-ea"/>
              <a:cs typeface="+mn-cs"/>
            </a:endParaRPr>
          </a:p>
          <a:p>
            <a:pPr marL="380962" marR="0" lvl="0" indent="-380962" algn="l" defTabSz="1219080" rtl="0" eaLnBrk="1" fontAlgn="auto" latinLnBrk="1" hangingPunct="1">
              <a:lnSpc>
                <a:spcPct val="100000"/>
              </a:lnSpc>
              <a:spcBef>
                <a:spcPts val="0"/>
              </a:spcBef>
              <a:spcAft>
                <a:spcPts val="0"/>
              </a:spcAft>
              <a:buClrTx/>
              <a:buSzTx/>
              <a:buFont typeface="Arial" panose="020B0604020202020204" pitchFamily="34" charset="0"/>
              <a:buChar char="•"/>
              <a:tabLst/>
              <a:defRPr/>
            </a:pPr>
            <a:endParaRPr kumimoji="0" lang="fr-FR" sz="2400" b="0" i="0" u="none" strike="noStrike" kern="0" cap="none" spc="0" normalizeH="0" baseline="0" noProof="0">
              <a:ln>
                <a:noFill/>
              </a:ln>
              <a:solidFill>
                <a:srgbClr val="000000"/>
              </a:solidFill>
              <a:effectLst/>
              <a:uLnTx/>
              <a:uFillTx/>
              <a:latin typeface="Ubuntu"/>
              <a:ea typeface="+mn-ea"/>
              <a:cs typeface="+mn-cs"/>
            </a:endParaRPr>
          </a:p>
          <a:p>
            <a:pPr marL="380962" marR="0" lvl="0" indent="-380962" algn="l" defTabSz="1219080" rtl="0" eaLnBrk="1" fontAlgn="auto" latinLnBrk="1" hangingPunct="1">
              <a:lnSpc>
                <a:spcPct val="100000"/>
              </a:lnSpc>
              <a:spcBef>
                <a:spcPts val="0"/>
              </a:spcBef>
              <a:spcAft>
                <a:spcPts val="0"/>
              </a:spcAft>
              <a:buClrTx/>
              <a:buSzTx/>
              <a:buFont typeface="Arial" panose="020B0604020202020204" pitchFamily="34" charset="0"/>
              <a:buChar char="•"/>
              <a:tabLst/>
              <a:defRPr/>
            </a:pPr>
            <a:endParaRPr kumimoji="0" lang="fr-FR" sz="2400" b="0" i="0" u="none" strike="noStrike" kern="0" cap="none" spc="0" normalizeH="0" baseline="0" noProof="0">
              <a:ln>
                <a:noFill/>
              </a:ln>
              <a:solidFill>
                <a:srgbClr val="000000"/>
              </a:solidFill>
              <a:effectLst/>
              <a:uLnTx/>
              <a:uFillTx/>
              <a:latin typeface="Ubuntu"/>
              <a:ea typeface="+mn-ea"/>
              <a:cs typeface="+mn-cs"/>
            </a:endParaRPr>
          </a:p>
          <a:p>
            <a:pPr marL="380962" marR="0" lvl="0" indent="-380962" algn="l" defTabSz="1219080" rtl="0" eaLnBrk="1" fontAlgn="auto" latinLnBrk="1" hangingPunct="1">
              <a:lnSpc>
                <a:spcPct val="100000"/>
              </a:lnSpc>
              <a:spcBef>
                <a:spcPts val="0"/>
              </a:spcBef>
              <a:spcAft>
                <a:spcPts val="0"/>
              </a:spcAft>
              <a:buClrTx/>
              <a:buSzTx/>
              <a:buFont typeface="Arial" panose="020B0604020202020204" pitchFamily="34" charset="0"/>
              <a:buChar char="•"/>
              <a:tabLst/>
              <a:defRPr/>
            </a:pPr>
            <a:endParaRPr kumimoji="0" lang="fr-FR" sz="2400" b="0" i="0" u="none" strike="noStrike" kern="0" cap="none" spc="0" normalizeH="0" baseline="0" noProof="0">
              <a:ln>
                <a:noFill/>
              </a:ln>
              <a:solidFill>
                <a:srgbClr val="000000"/>
              </a:solidFill>
              <a:effectLst/>
              <a:uLnTx/>
              <a:uFillTx/>
              <a:latin typeface="Ubuntu"/>
              <a:ea typeface="+mn-ea"/>
              <a:cs typeface="+mn-cs"/>
            </a:endParaRPr>
          </a:p>
        </p:txBody>
      </p:sp>
      <p:graphicFrame>
        <p:nvGraphicFramePr>
          <p:cNvPr id="4" name="Diagram 3">
            <a:extLst>
              <a:ext uri="{FF2B5EF4-FFF2-40B4-BE49-F238E27FC236}">
                <a16:creationId xmlns:a16="http://schemas.microsoft.com/office/drawing/2014/main" id="{6D41AE74-3EB3-4304-BAC2-C6C38738E5CF}"/>
              </a:ext>
            </a:extLst>
          </p:cNvPr>
          <p:cNvGraphicFramePr/>
          <p:nvPr>
            <p:extLst/>
          </p:nvPr>
        </p:nvGraphicFramePr>
        <p:xfrm>
          <a:off x="1947726" y="1439333"/>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64217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28FE738D-4C7E-4460-B2B1-FED06DD51FC3}"/>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dgm id="{C58056E7-693D-4C2A-B858-18D6E697F764}"/>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graphicEl>
                                              <a:dgm id="{5B4F0ECC-11D4-4E24-9283-E7E7127A2350}"/>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graphicEl>
                                              <a:dgm id="{51770099-88AC-4A72-8259-E9FF15838D40}"/>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graphicEl>
                                              <a:dgm id="{F7854C0D-E979-4898-AF60-091114FDA37D}"/>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graphicEl>
                                              <a:dgm id="{2E6BC1D2-55D8-49C6-B24A-9E5F154D50DD}"/>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graphicEl>
                                              <a:dgm id="{090DC3E0-B844-4B13-A838-2549F5CCD67B}"/>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323572" y="6094125"/>
            <a:ext cx="5373702" cy="529283"/>
          </a:xfrm>
          <a:prstGeom prst="rect">
            <a:avLst/>
          </a:prstGeom>
        </p:spPr>
        <p:txBody>
          <a:bodyPr>
            <a:normAutofit/>
          </a:bodyPr>
          <a:lstStyle>
            <a:lvl1pPr algn="l" defTabSz="914400" rtl="0" eaLnBrk="1" latinLnBrk="0" hangingPunct="1">
              <a:spcBef>
                <a:spcPct val="0"/>
              </a:spcBef>
              <a:buNone/>
              <a:defRPr sz="3600" kern="1200" cap="all" baseline="0">
                <a:solidFill>
                  <a:schemeClr val="bg1"/>
                </a:solidFill>
                <a:latin typeface="Segoe UI Light" panose="020B0502040204020203" pitchFamily="34" charset="0"/>
                <a:ea typeface="+mj-ea"/>
                <a:cs typeface="Segoe UI Light" panose="020B0502040204020203" pitchFamily="34" charset="0"/>
              </a:defRPr>
            </a:lvl1pPr>
          </a:lstStyle>
          <a:p>
            <a:r>
              <a:rPr lang="en-US" sz="1800" dirty="0">
                <a:latin typeface="Myriad Pro Cond" panose="020B0506030403020204" pitchFamily="34" charset="0"/>
              </a:rPr>
              <a:t>https://sergeluca.wordpress.com/</a:t>
            </a:r>
          </a:p>
        </p:txBody>
      </p:sp>
      <p:sp>
        <p:nvSpPr>
          <p:cNvPr id="3" name="Title 1"/>
          <p:cNvSpPr txBox="1">
            <a:spLocks/>
          </p:cNvSpPr>
          <p:nvPr/>
        </p:nvSpPr>
        <p:spPr>
          <a:xfrm>
            <a:off x="849179" y="5882606"/>
            <a:ext cx="2481482" cy="1114156"/>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kern="1200" cap="all" baseline="0">
                <a:solidFill>
                  <a:schemeClr val="bg1"/>
                </a:solidFill>
                <a:latin typeface="Segoe UI Light" panose="020B0502040204020203" pitchFamily="34" charset="0"/>
                <a:ea typeface="+mj-ea"/>
                <a:cs typeface="Segoe UI Light" panose="020B0502040204020203" pitchFamily="34" charset="0"/>
              </a:defRPr>
            </a:lvl1pPr>
          </a:lstStyle>
          <a:p>
            <a:r>
              <a:rPr lang="en-US" sz="2000" dirty="0">
                <a:latin typeface="Myriad Pro Cond" panose="020B0506030403020204" pitchFamily="34" charset="0"/>
              </a:rPr>
              <a:t>@sergeluca</a:t>
            </a:r>
          </a:p>
          <a:p>
            <a:r>
              <a:rPr lang="en-US" sz="2000" dirty="0">
                <a:latin typeface="Myriad Pro Cond" panose="020B0506030403020204" pitchFamily="34" charset="0"/>
              </a:rPr>
              <a:t>@</a:t>
            </a:r>
            <a:r>
              <a:rPr lang="en-US" sz="2000" dirty="0" err="1">
                <a:latin typeface="Myriad Pro Cond" panose="020B0506030403020204" pitchFamily="34" charset="0"/>
              </a:rPr>
              <a:t>theSQLgrrrl</a:t>
            </a:r>
            <a:endParaRPr lang="en-US" sz="2000" dirty="0">
              <a:latin typeface="Myriad Pro Cond" panose="020B0506030403020204" pitchFamily="34" charset="0"/>
            </a:endParaRPr>
          </a:p>
          <a:p>
            <a:endParaRPr lang="en-US" sz="2000" dirty="0">
              <a:latin typeface="Myriad Pro Cond" panose="020B0506030403020204" pitchFamily="34"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32637" y="6193209"/>
            <a:ext cx="362623" cy="331116"/>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2051" y="6200443"/>
            <a:ext cx="469528" cy="316650"/>
          </a:xfrm>
          <a:prstGeom prst="rect">
            <a:avLst/>
          </a:prstGeom>
        </p:spPr>
      </p:pic>
    </p:spTree>
    <p:extLst>
      <p:ext uri="{BB962C8B-B14F-4D97-AF65-F5344CB8AC3E}">
        <p14:creationId xmlns:p14="http://schemas.microsoft.com/office/powerpoint/2010/main" val="1687440090"/>
      </p:ext>
    </p:extLst>
  </p:cSld>
  <p:clrMapOvr>
    <a:masterClrMapping/>
  </p:clrMapOvr>
  <p:transition spd="slow">
    <p:push/>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spTree>
    <p:extLst>
      <p:ext uri="{BB962C8B-B14F-4D97-AF65-F5344CB8AC3E}">
        <p14:creationId xmlns:p14="http://schemas.microsoft.com/office/powerpoint/2010/main" val="20381533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title</a:t>
            </a:r>
          </a:p>
        </p:txBody>
      </p:sp>
    </p:spTree>
    <p:extLst>
      <p:ext uri="{BB962C8B-B14F-4D97-AF65-F5344CB8AC3E}">
        <p14:creationId xmlns:p14="http://schemas.microsoft.com/office/powerpoint/2010/main" val="2148359027"/>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838200" y="539612"/>
            <a:ext cx="10515600" cy="839840"/>
          </a:xfrm>
        </p:spPr>
        <p:txBody>
          <a:bodyPr/>
          <a:lstStyle/>
          <a:p>
            <a:r>
              <a:rPr lang="en-US" dirty="0"/>
              <a:t>Isabelle Van Campenhoudt</a:t>
            </a:r>
          </a:p>
        </p:txBody>
      </p:sp>
      <p:sp>
        <p:nvSpPr>
          <p:cNvPr id="10" name="Text Placeholder 9"/>
          <p:cNvSpPr>
            <a:spLocks noGrp="1"/>
          </p:cNvSpPr>
          <p:nvPr>
            <p:ph type="body" sz="quarter" idx="13"/>
          </p:nvPr>
        </p:nvSpPr>
        <p:spPr/>
        <p:txBody>
          <a:bodyPr/>
          <a:lstStyle/>
          <a:p>
            <a:r>
              <a:rPr lang="en-US"/>
              <a:t>Managing Partner at ShareQL</a:t>
            </a:r>
          </a:p>
        </p:txBody>
      </p:sp>
      <p:sp>
        <p:nvSpPr>
          <p:cNvPr id="12" name="TextBox 11"/>
          <p:cNvSpPr txBox="1"/>
          <p:nvPr/>
        </p:nvSpPr>
        <p:spPr>
          <a:xfrm>
            <a:off x="601885" y="2305550"/>
            <a:ext cx="202651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2400" b="1" i="0" u="none" strike="noStrike" kern="1200" cap="none" spc="0" normalizeH="0" baseline="0" noProof="0" dirty="0">
                <a:ln>
                  <a:noFill/>
                </a:ln>
                <a:solidFill>
                  <a:prstClr val="black"/>
                </a:solidFill>
                <a:effectLst/>
                <a:uLnTx/>
                <a:uFillTx/>
                <a:latin typeface="Nevis"/>
                <a:ea typeface="+mn-ea"/>
                <a:cs typeface="+mn-cs"/>
              </a:rPr>
              <a:t>About </a:t>
            </a:r>
            <a:r>
              <a:rPr kumimoji="0" lang="en-US" sz="2400" b="1" i="0" u="none" strike="noStrike" kern="1200" cap="none" spc="0" normalizeH="0" baseline="0" noProof="0" dirty="0">
                <a:ln>
                  <a:noFill/>
                </a:ln>
                <a:solidFill>
                  <a:prstClr val="black"/>
                </a:solidFill>
                <a:effectLst/>
                <a:uLnTx/>
                <a:uFillTx/>
                <a:latin typeface="Nevis"/>
                <a:ea typeface="+mn-ea"/>
                <a:cs typeface="+mn-cs"/>
              </a:rPr>
              <a:t>Isabelle</a:t>
            </a:r>
            <a:endParaRPr kumimoji="0" lang="id-ID" sz="2400" b="1" i="0" u="none" strike="noStrike" kern="1200" cap="none" spc="0" normalizeH="0" baseline="0" noProof="0" dirty="0">
              <a:ln>
                <a:noFill/>
              </a:ln>
              <a:solidFill>
                <a:prstClr val="black"/>
              </a:solidFill>
              <a:effectLst/>
              <a:uLnTx/>
              <a:uFillTx/>
              <a:latin typeface="Nevis"/>
              <a:ea typeface="+mn-ea"/>
              <a:cs typeface="+mn-cs"/>
            </a:endParaRPr>
          </a:p>
        </p:txBody>
      </p:sp>
      <p:sp>
        <p:nvSpPr>
          <p:cNvPr id="13" name="TextBox 12"/>
          <p:cNvSpPr txBox="1"/>
          <p:nvPr/>
        </p:nvSpPr>
        <p:spPr>
          <a:xfrm>
            <a:off x="600186" y="2644674"/>
            <a:ext cx="3451703" cy="464871"/>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0000"/>
                    <a:lumOff val="40000"/>
                  </a:prstClr>
                </a:solidFill>
                <a:effectLst/>
                <a:uLnTx/>
                <a:uFillTx/>
                <a:latin typeface="Ubuntu"/>
                <a:ea typeface="+mn-ea"/>
                <a:cs typeface="+mn-cs"/>
              </a:rPr>
              <a:t>6X Data Platform MVP, Brussels</a:t>
            </a:r>
          </a:p>
        </p:txBody>
      </p:sp>
      <p:sp>
        <p:nvSpPr>
          <p:cNvPr id="14" name="TextBox 34"/>
          <p:cNvSpPr txBox="1"/>
          <p:nvPr/>
        </p:nvSpPr>
        <p:spPr>
          <a:xfrm>
            <a:off x="458128" y="3185438"/>
            <a:ext cx="4020563" cy="3046988"/>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60000"/>
                    <a:lumOff val="40000"/>
                  </a:prstClr>
                </a:solidFill>
                <a:effectLst/>
                <a:uLnTx/>
                <a:uFillTx/>
                <a:latin typeface="Ubuntu"/>
                <a:ea typeface="+mn-ea"/>
                <a:cs typeface="+mn-cs"/>
              </a:rPr>
              <a:t>Consultant, Speaker Trainer, </a:t>
            </a: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60000"/>
                    <a:lumOff val="40000"/>
                  </a:prstClr>
                </a:solidFill>
                <a:effectLst/>
                <a:uLnTx/>
                <a:uFillTx/>
                <a:latin typeface="Ubuntu"/>
                <a:ea typeface="+mn-ea"/>
                <a:cs typeface="+mn-cs"/>
              </a:rPr>
              <a:t>PASS Community Leader</a:t>
            </a: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60000"/>
                    <a:lumOff val="40000"/>
                  </a:prstClr>
                </a:solidFill>
                <a:effectLst/>
                <a:uLnTx/>
                <a:uFillTx/>
                <a:latin typeface="Ubuntu"/>
                <a:ea typeface="+mn-ea"/>
                <a:cs typeface="+mn-cs"/>
              </a:rPr>
              <a:t>SQL server since 1999</a:t>
            </a: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60000"/>
                    <a:lumOff val="40000"/>
                  </a:prstClr>
                </a:solidFill>
                <a:effectLst/>
                <a:uLnTx/>
                <a:uFillTx/>
                <a:latin typeface="Ubuntu"/>
                <a:ea typeface="+mn-ea"/>
                <a:cs typeface="+mn-cs"/>
              </a:rPr>
              <a:t>SharePoint BI &amp; Power BI since it starts</a:t>
            </a: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60000"/>
                    <a:lumOff val="40000"/>
                  </a:prstClr>
                </a:solidFill>
                <a:effectLst/>
                <a:uLnTx/>
                <a:uFillTx/>
                <a:latin typeface="Ubuntu"/>
                <a:ea typeface="+mn-ea"/>
                <a:cs typeface="+mn-cs"/>
              </a:rPr>
              <a:t>Blog: theSQLGrrrl.wordpress.com</a:t>
            </a: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60000"/>
                    <a:lumOff val="40000"/>
                  </a:prstClr>
                </a:solidFill>
                <a:effectLst/>
                <a:uLnTx/>
                <a:uFillTx/>
                <a:latin typeface="Ubuntu"/>
                <a:ea typeface="+mn-ea"/>
                <a:cs typeface="+mn-cs"/>
              </a:rPr>
              <a:t>ivc@shareql.com</a:t>
            </a: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60000"/>
                    <a:lumOff val="40000"/>
                  </a:prstClr>
                </a:solidFill>
                <a:effectLst/>
                <a:uLnTx/>
                <a:uFillTx/>
                <a:latin typeface="Ubuntu"/>
                <a:ea typeface="+mn-ea"/>
                <a:cs typeface="+mn-cs"/>
              </a:rPr>
              <a:t>Twitter: @</a:t>
            </a:r>
            <a:r>
              <a:rPr kumimoji="0" lang="en-US" sz="1600" b="0" i="0" u="none" strike="noStrike" kern="1200" cap="none" spc="0" normalizeH="0" baseline="0" noProof="0" err="1">
                <a:ln>
                  <a:noFill/>
                </a:ln>
                <a:solidFill>
                  <a:prstClr val="black">
                    <a:lumMod val="60000"/>
                    <a:lumOff val="40000"/>
                  </a:prstClr>
                </a:solidFill>
                <a:effectLst/>
                <a:uLnTx/>
                <a:uFillTx/>
                <a:latin typeface="Ubuntu"/>
                <a:ea typeface="+mn-ea"/>
                <a:cs typeface="+mn-cs"/>
              </a:rPr>
              <a:t>theSQLgrrrl</a:t>
            </a:r>
            <a:endParaRPr kumimoji="0" lang="en-US" sz="1600" b="0" i="0" u="none" strike="noStrike" kern="1200" cap="none" spc="0" normalizeH="0" baseline="0" noProof="0">
              <a:ln>
                <a:noFill/>
              </a:ln>
              <a:solidFill>
                <a:prstClr val="black">
                  <a:lumMod val="60000"/>
                  <a:lumOff val="40000"/>
                </a:prstClr>
              </a:solidFill>
              <a:effectLst/>
              <a:uLnTx/>
              <a:uFillTx/>
              <a:latin typeface="Ubuntu"/>
              <a:ea typeface="+mn-ea"/>
              <a:cs typeface="+mn-cs"/>
            </a:endParaRPr>
          </a:p>
          <a:p>
            <a:pPr marL="0" marR="0" lvl="0" indent="0" algn="l" defTabSz="914332"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60000"/>
                    <a:lumOff val="40000"/>
                  </a:prstClr>
                </a:solidFill>
                <a:effectLst/>
                <a:uLnTx/>
                <a:uFillTx/>
                <a:latin typeface="Ubuntu"/>
                <a:ea typeface="+mn-ea"/>
                <a:cs typeface="+mn-cs"/>
              </a:rPr>
              <a:t>http://GUSS.pro</a:t>
            </a:r>
          </a:p>
        </p:txBody>
      </p:sp>
      <p:cxnSp>
        <p:nvCxnSpPr>
          <p:cNvPr id="15" name="Straight Connector 14"/>
          <p:cNvCxnSpPr/>
          <p:nvPr/>
        </p:nvCxnSpPr>
        <p:spPr>
          <a:xfrm>
            <a:off x="643621" y="2792130"/>
            <a:ext cx="1980000" cy="0"/>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949771" y="3302162"/>
            <a:ext cx="140665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0000"/>
                    <a:lumOff val="40000"/>
                  </a:prstClr>
                </a:solidFill>
                <a:effectLst/>
                <a:uLnTx/>
                <a:uFillTx/>
                <a:latin typeface="Ubuntu"/>
                <a:ea typeface="+mn-ea"/>
                <a:cs typeface="+mn-cs"/>
              </a:rPr>
              <a:t>SQL</a:t>
            </a:r>
          </a:p>
        </p:txBody>
      </p:sp>
      <p:grpSp>
        <p:nvGrpSpPr>
          <p:cNvPr id="2" name="Group 1"/>
          <p:cNvGrpSpPr/>
          <p:nvPr/>
        </p:nvGrpSpPr>
        <p:grpSpPr>
          <a:xfrm>
            <a:off x="9534188" y="3424532"/>
            <a:ext cx="2352030" cy="150450"/>
            <a:chOff x="9120127" y="3380902"/>
            <a:chExt cx="2352030" cy="150450"/>
          </a:xfrm>
        </p:grpSpPr>
        <p:sp>
          <p:nvSpPr>
            <p:cNvPr id="18" name="Parallelogram 17"/>
            <p:cNvSpPr/>
            <p:nvPr/>
          </p:nvSpPr>
          <p:spPr>
            <a:xfrm>
              <a:off x="10999547" y="3380913"/>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19" name="Parallelogram 18"/>
            <p:cNvSpPr/>
            <p:nvPr/>
          </p:nvSpPr>
          <p:spPr>
            <a:xfrm>
              <a:off x="10529691" y="3380909"/>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0" name="Parallelogram 19"/>
            <p:cNvSpPr/>
            <p:nvPr/>
          </p:nvSpPr>
          <p:spPr>
            <a:xfrm>
              <a:off x="10059837" y="338090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1" name="Parallelogram 20"/>
            <p:cNvSpPr/>
            <p:nvPr/>
          </p:nvSpPr>
          <p:spPr>
            <a:xfrm>
              <a:off x="9589978" y="3380902"/>
              <a:ext cx="472610" cy="150441"/>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2" name="Parallelogram 21"/>
            <p:cNvSpPr/>
            <p:nvPr/>
          </p:nvSpPr>
          <p:spPr>
            <a:xfrm>
              <a:off x="9120127" y="3380905"/>
              <a:ext cx="472610" cy="150440"/>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grpSp>
      <p:sp>
        <p:nvSpPr>
          <p:cNvPr id="23" name="TextBox 22"/>
          <p:cNvSpPr txBox="1"/>
          <p:nvPr/>
        </p:nvSpPr>
        <p:spPr>
          <a:xfrm>
            <a:off x="7939440" y="3713725"/>
            <a:ext cx="140665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0000"/>
                    <a:lumOff val="40000"/>
                  </a:prstClr>
                </a:solidFill>
                <a:effectLst/>
                <a:uLnTx/>
                <a:uFillTx/>
                <a:latin typeface="Ubuntu"/>
                <a:ea typeface="+mn-ea"/>
                <a:cs typeface="+mn-cs"/>
              </a:rPr>
              <a:t>BI</a:t>
            </a:r>
          </a:p>
        </p:txBody>
      </p:sp>
      <p:grpSp>
        <p:nvGrpSpPr>
          <p:cNvPr id="4" name="Group 3"/>
          <p:cNvGrpSpPr/>
          <p:nvPr/>
        </p:nvGrpSpPr>
        <p:grpSpPr>
          <a:xfrm>
            <a:off x="9534185" y="3820633"/>
            <a:ext cx="2352034" cy="150443"/>
            <a:chOff x="9120124" y="3777003"/>
            <a:chExt cx="2352034" cy="150443"/>
          </a:xfrm>
        </p:grpSpPr>
        <p:sp>
          <p:nvSpPr>
            <p:cNvPr id="25" name="Parallelogram 24"/>
            <p:cNvSpPr/>
            <p:nvPr/>
          </p:nvSpPr>
          <p:spPr>
            <a:xfrm>
              <a:off x="10999548" y="3777004"/>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6" name="Parallelogram 25"/>
            <p:cNvSpPr/>
            <p:nvPr/>
          </p:nvSpPr>
          <p:spPr>
            <a:xfrm>
              <a:off x="10529692" y="3777004"/>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7" name="Parallelogram 26"/>
            <p:cNvSpPr/>
            <p:nvPr/>
          </p:nvSpPr>
          <p:spPr>
            <a:xfrm>
              <a:off x="10059836" y="3777004"/>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8" name="Parallelogram 27"/>
            <p:cNvSpPr/>
            <p:nvPr/>
          </p:nvSpPr>
          <p:spPr>
            <a:xfrm>
              <a:off x="9589980" y="3777005"/>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29" name="Parallelogram 28"/>
            <p:cNvSpPr/>
            <p:nvPr/>
          </p:nvSpPr>
          <p:spPr>
            <a:xfrm>
              <a:off x="9120124" y="3777003"/>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grpSp>
      <p:sp>
        <p:nvSpPr>
          <p:cNvPr id="30" name="TextBox 29"/>
          <p:cNvSpPr txBox="1"/>
          <p:nvPr/>
        </p:nvSpPr>
        <p:spPr>
          <a:xfrm>
            <a:off x="7939440" y="4133292"/>
            <a:ext cx="19800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0000"/>
                    <a:lumOff val="40000"/>
                  </a:prstClr>
                </a:solidFill>
                <a:effectLst/>
                <a:uLnTx/>
                <a:uFillTx/>
                <a:latin typeface="Ubuntu"/>
                <a:ea typeface="+mn-ea"/>
                <a:cs typeface="+mn-cs"/>
              </a:rPr>
              <a:t>Tuning</a:t>
            </a:r>
          </a:p>
        </p:txBody>
      </p:sp>
      <p:grpSp>
        <p:nvGrpSpPr>
          <p:cNvPr id="5" name="Group 4"/>
          <p:cNvGrpSpPr/>
          <p:nvPr/>
        </p:nvGrpSpPr>
        <p:grpSpPr>
          <a:xfrm>
            <a:off x="9534185" y="4240200"/>
            <a:ext cx="2352034" cy="150443"/>
            <a:chOff x="9120124" y="4196570"/>
            <a:chExt cx="2352034" cy="150443"/>
          </a:xfrm>
        </p:grpSpPr>
        <p:sp>
          <p:nvSpPr>
            <p:cNvPr id="32" name="Parallelogram 31"/>
            <p:cNvSpPr/>
            <p:nvPr/>
          </p:nvSpPr>
          <p:spPr>
            <a:xfrm>
              <a:off x="10999548" y="419657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33" name="Parallelogram 32"/>
            <p:cNvSpPr/>
            <p:nvPr/>
          </p:nvSpPr>
          <p:spPr>
            <a:xfrm>
              <a:off x="10529692" y="419657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34" name="Parallelogram 33"/>
            <p:cNvSpPr/>
            <p:nvPr/>
          </p:nvSpPr>
          <p:spPr>
            <a:xfrm>
              <a:off x="10059836" y="419657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35" name="Parallelogram 34"/>
            <p:cNvSpPr/>
            <p:nvPr/>
          </p:nvSpPr>
          <p:spPr>
            <a:xfrm>
              <a:off x="9589980" y="4196572"/>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36" name="Parallelogram 35"/>
            <p:cNvSpPr/>
            <p:nvPr/>
          </p:nvSpPr>
          <p:spPr>
            <a:xfrm>
              <a:off x="9120124" y="4196570"/>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grpSp>
      <p:sp>
        <p:nvSpPr>
          <p:cNvPr id="37" name="TextBox 36"/>
          <p:cNvSpPr txBox="1"/>
          <p:nvPr/>
        </p:nvSpPr>
        <p:spPr>
          <a:xfrm>
            <a:off x="7939440" y="4538901"/>
            <a:ext cx="140665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0000"/>
                    <a:lumOff val="40000"/>
                  </a:prstClr>
                </a:solidFill>
                <a:effectLst/>
                <a:uLnTx/>
                <a:uFillTx/>
                <a:latin typeface="Ubuntu"/>
                <a:ea typeface="+mn-ea"/>
                <a:cs typeface="+mn-cs"/>
              </a:rPr>
              <a:t>Architecture</a:t>
            </a:r>
          </a:p>
        </p:txBody>
      </p:sp>
      <p:grpSp>
        <p:nvGrpSpPr>
          <p:cNvPr id="6" name="Group 5"/>
          <p:cNvGrpSpPr/>
          <p:nvPr/>
        </p:nvGrpSpPr>
        <p:grpSpPr>
          <a:xfrm>
            <a:off x="9534185" y="4645809"/>
            <a:ext cx="2352034" cy="150443"/>
            <a:chOff x="9120124" y="4602179"/>
            <a:chExt cx="2352034" cy="150443"/>
          </a:xfrm>
        </p:grpSpPr>
        <p:sp>
          <p:nvSpPr>
            <p:cNvPr id="39" name="Parallelogram 38"/>
            <p:cNvSpPr/>
            <p:nvPr/>
          </p:nvSpPr>
          <p:spPr>
            <a:xfrm>
              <a:off x="10999548" y="4602180"/>
              <a:ext cx="472610" cy="150439"/>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0" name="Parallelogram 39"/>
            <p:cNvSpPr/>
            <p:nvPr/>
          </p:nvSpPr>
          <p:spPr>
            <a:xfrm>
              <a:off x="10529692" y="4602180"/>
              <a:ext cx="472610" cy="150439"/>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1" name="Parallelogram 40"/>
            <p:cNvSpPr/>
            <p:nvPr/>
          </p:nvSpPr>
          <p:spPr>
            <a:xfrm>
              <a:off x="10059836" y="4602180"/>
              <a:ext cx="472610" cy="150439"/>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2" name="Parallelogram 41"/>
            <p:cNvSpPr/>
            <p:nvPr/>
          </p:nvSpPr>
          <p:spPr>
            <a:xfrm>
              <a:off x="9589980" y="4602181"/>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3" name="Parallelogram 42"/>
            <p:cNvSpPr/>
            <p:nvPr/>
          </p:nvSpPr>
          <p:spPr>
            <a:xfrm>
              <a:off x="9120124" y="4602179"/>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grpSp>
      <p:sp>
        <p:nvSpPr>
          <p:cNvPr id="44" name="TextBox 43"/>
          <p:cNvSpPr txBox="1"/>
          <p:nvPr/>
        </p:nvSpPr>
        <p:spPr>
          <a:xfrm>
            <a:off x="7876452" y="4964422"/>
            <a:ext cx="163786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0000"/>
                    <a:lumOff val="40000"/>
                  </a:prstClr>
                </a:solidFill>
                <a:effectLst/>
                <a:uLnTx/>
                <a:uFillTx/>
                <a:latin typeface="Ubuntu"/>
                <a:ea typeface="+mn-ea"/>
                <a:cs typeface="+mn-cs"/>
              </a:rPr>
              <a:t>Coffee making</a:t>
            </a:r>
          </a:p>
        </p:txBody>
      </p:sp>
      <p:grpSp>
        <p:nvGrpSpPr>
          <p:cNvPr id="7" name="Group 6"/>
          <p:cNvGrpSpPr/>
          <p:nvPr/>
        </p:nvGrpSpPr>
        <p:grpSpPr>
          <a:xfrm>
            <a:off x="9534185" y="5065371"/>
            <a:ext cx="2352034" cy="150443"/>
            <a:chOff x="9120124" y="5021741"/>
            <a:chExt cx="2352034" cy="150443"/>
          </a:xfrm>
        </p:grpSpPr>
        <p:sp>
          <p:nvSpPr>
            <p:cNvPr id="46" name="Parallelogram 45"/>
            <p:cNvSpPr/>
            <p:nvPr/>
          </p:nvSpPr>
          <p:spPr>
            <a:xfrm>
              <a:off x="10999548" y="5021742"/>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7" name="Parallelogram 46"/>
            <p:cNvSpPr/>
            <p:nvPr/>
          </p:nvSpPr>
          <p:spPr>
            <a:xfrm>
              <a:off x="10529692" y="5021742"/>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8" name="Parallelogram 47"/>
            <p:cNvSpPr/>
            <p:nvPr/>
          </p:nvSpPr>
          <p:spPr>
            <a:xfrm>
              <a:off x="10059836" y="5021742"/>
              <a:ext cx="472610" cy="150439"/>
            </a:xfrm>
            <a:prstGeom prst="parallelogram">
              <a:avLst/>
            </a:prstGeom>
            <a:solidFill>
              <a:schemeClr val="bg1"/>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49" name="Parallelogram 48"/>
            <p:cNvSpPr/>
            <p:nvPr/>
          </p:nvSpPr>
          <p:spPr>
            <a:xfrm>
              <a:off x="9589980" y="5021743"/>
              <a:ext cx="472610" cy="150441"/>
            </a:xfrm>
            <a:prstGeom prst="parallelogram">
              <a:avLst/>
            </a:prstGeom>
            <a:solidFill>
              <a:schemeClr val="bg1"/>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sp>
          <p:nvSpPr>
            <p:cNvPr id="50" name="Parallelogram 49"/>
            <p:cNvSpPr/>
            <p:nvPr/>
          </p:nvSpPr>
          <p:spPr>
            <a:xfrm>
              <a:off x="9120124" y="5021741"/>
              <a:ext cx="472610" cy="150440"/>
            </a:xfrm>
            <a:prstGeom prst="parallelogram">
              <a:avLst/>
            </a:prstGeom>
            <a:solidFill>
              <a:schemeClr val="bg1"/>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464646"/>
                </a:solidFill>
                <a:effectLst/>
                <a:uLnTx/>
                <a:uFillTx/>
                <a:latin typeface="Ubuntu"/>
                <a:ea typeface="+mn-ea"/>
                <a:cs typeface="+mn-cs"/>
              </a:endParaRPr>
            </a:p>
          </p:txBody>
        </p:sp>
      </p:grpSp>
      <p:sp>
        <p:nvSpPr>
          <p:cNvPr id="51" name="TextBox 50"/>
          <p:cNvSpPr txBox="1"/>
          <p:nvPr/>
        </p:nvSpPr>
        <p:spPr>
          <a:xfrm>
            <a:off x="7949771" y="2435456"/>
            <a:ext cx="245817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black"/>
                </a:solidFill>
                <a:effectLst/>
                <a:uLnTx/>
                <a:uFillTx/>
                <a:latin typeface="Nevis"/>
                <a:ea typeface="+mn-ea"/>
                <a:cs typeface="+mn-cs"/>
              </a:rPr>
              <a:t>Professional Skills</a:t>
            </a:r>
            <a:endParaRPr kumimoji="0" lang="id-ID" sz="2400" b="1" i="0" u="none" strike="noStrike" kern="1200" cap="none" spc="0" normalizeH="0" baseline="0" noProof="0">
              <a:ln>
                <a:noFill/>
              </a:ln>
              <a:solidFill>
                <a:prstClr val="black"/>
              </a:solidFill>
              <a:effectLst/>
              <a:uLnTx/>
              <a:uFillTx/>
              <a:latin typeface="Nevis"/>
              <a:ea typeface="+mn-ea"/>
              <a:cs typeface="+mn-cs"/>
            </a:endParaRPr>
          </a:p>
        </p:txBody>
      </p:sp>
      <p:cxnSp>
        <p:nvCxnSpPr>
          <p:cNvPr id="53" name="Straight Connector 52"/>
          <p:cNvCxnSpPr/>
          <p:nvPr/>
        </p:nvCxnSpPr>
        <p:spPr>
          <a:xfrm>
            <a:off x="7939440" y="2994311"/>
            <a:ext cx="1980000" cy="0"/>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pic>
        <p:nvPicPr>
          <p:cNvPr id="31" name="Picture Placeholder 30">
            <a:extLst>
              <a:ext uri="{FF2B5EF4-FFF2-40B4-BE49-F238E27FC236}">
                <a16:creationId xmlns:a16="http://schemas.microsoft.com/office/drawing/2014/main" id="{F5AED1FE-37E0-4174-AAA3-03F4A149F403}"/>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10571" r="10571"/>
          <a:stretch>
            <a:fillRect/>
          </a:stretch>
        </p:blipFill>
        <p:spPr/>
      </p:pic>
      <p:pic>
        <p:nvPicPr>
          <p:cNvPr id="38" name="Picture 37">
            <a:extLst>
              <a:ext uri="{FF2B5EF4-FFF2-40B4-BE49-F238E27FC236}">
                <a16:creationId xmlns:a16="http://schemas.microsoft.com/office/drawing/2014/main" id="{545FF789-3779-4E84-8B5A-5D06B3BA9F44}"/>
              </a:ext>
            </a:extLst>
          </p:cNvPr>
          <p:cNvPicPr>
            <a:picLocks noChangeAspect="1"/>
          </p:cNvPicPr>
          <p:nvPr/>
        </p:nvPicPr>
        <p:blipFill>
          <a:blip r:embed="rId3"/>
          <a:stretch>
            <a:fillRect/>
          </a:stretch>
        </p:blipFill>
        <p:spPr>
          <a:xfrm>
            <a:off x="4492402" y="2438199"/>
            <a:ext cx="3220907" cy="3232051"/>
          </a:xfrm>
          <a:prstGeom prst="rect">
            <a:avLst/>
          </a:prstGeom>
        </p:spPr>
      </p:pic>
    </p:spTree>
    <p:extLst>
      <p:ext uri="{BB962C8B-B14F-4D97-AF65-F5344CB8AC3E}">
        <p14:creationId xmlns:p14="http://schemas.microsoft.com/office/powerpoint/2010/main" val="1092956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6" presetClass="entr" presetSubtype="37"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arn(outVertical)">
                                      <p:cBhvr>
                                        <p:cTn id="10" dur="500"/>
                                        <p:tgtEl>
                                          <p:spTgt spid="1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par>
                                <p:cTn id="22" presetID="16" presetClass="entr" presetSubtype="37" fill="hold" nodeType="withEffect">
                                  <p:stCondLst>
                                    <p:cond delay="0"/>
                                  </p:stCondLst>
                                  <p:childTnLst>
                                    <p:set>
                                      <p:cBhvr>
                                        <p:cTn id="23" dur="1" fill="hold">
                                          <p:stCondLst>
                                            <p:cond delay="0"/>
                                          </p:stCondLst>
                                        </p:cTn>
                                        <p:tgtEl>
                                          <p:spTgt spid="53"/>
                                        </p:tgtEl>
                                        <p:attrNameLst>
                                          <p:attrName>style.visibility</p:attrName>
                                        </p:attrNameLst>
                                      </p:cBhvr>
                                      <p:to>
                                        <p:strVal val="visible"/>
                                      </p:to>
                                    </p:set>
                                    <p:animEffect transition="in" filter="barn(outVertical)">
                                      <p:cBhvr>
                                        <p:cTn id="24" dur="500"/>
                                        <p:tgtEl>
                                          <p:spTgt spid="53"/>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fade">
                                      <p:cBhvr>
                                        <p:cTn id="34" dur="500"/>
                                        <p:tgtEl>
                                          <p:spTgt spid="3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500"/>
                                        <p:tgtEl>
                                          <p:spTgt spid="3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fade">
                                      <p:cBhvr>
                                        <p:cTn id="40" dur="500"/>
                                        <p:tgtEl>
                                          <p:spTgt spid="44"/>
                                        </p:tgtEl>
                                      </p:cBhvr>
                                    </p:animEffect>
                                  </p:childTnLst>
                                </p:cTn>
                              </p:par>
                            </p:childTnLst>
                          </p:cTn>
                        </p:par>
                        <p:par>
                          <p:cTn id="41" fill="hold">
                            <p:stCondLst>
                              <p:cond delay="2000"/>
                            </p:stCondLst>
                            <p:childTnLst>
                              <p:par>
                                <p:cTn id="42" presetID="22" presetClass="entr" presetSubtype="8" fill="hold" nodeType="afterEffect">
                                  <p:stCondLst>
                                    <p:cond delay="0"/>
                                  </p:stCondLst>
                                  <p:childTnLst>
                                    <p:set>
                                      <p:cBhvr>
                                        <p:cTn id="43" dur="1" fill="hold">
                                          <p:stCondLst>
                                            <p:cond delay="0"/>
                                          </p:stCondLst>
                                        </p:cTn>
                                        <p:tgtEl>
                                          <p:spTgt spid="2"/>
                                        </p:tgtEl>
                                        <p:attrNameLst>
                                          <p:attrName>style.visibility</p:attrName>
                                        </p:attrNameLst>
                                      </p:cBhvr>
                                      <p:to>
                                        <p:strVal val="visible"/>
                                      </p:to>
                                    </p:set>
                                    <p:animEffect transition="in" filter="wipe(left)">
                                      <p:cBhvr>
                                        <p:cTn id="44" dur="500"/>
                                        <p:tgtEl>
                                          <p:spTgt spid="2"/>
                                        </p:tgtEl>
                                      </p:cBhvr>
                                    </p:animEffect>
                                  </p:childTnLst>
                                </p:cTn>
                              </p:par>
                              <p:par>
                                <p:cTn id="45" presetID="22" presetClass="entr" presetSubtype="8" fill="hold" nodeType="with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wipe(left)">
                                      <p:cBhvr>
                                        <p:cTn id="47" dur="500"/>
                                        <p:tgtEl>
                                          <p:spTgt spid="4"/>
                                        </p:tgtEl>
                                      </p:cBhvr>
                                    </p:animEffect>
                                  </p:childTnLst>
                                </p:cTn>
                              </p:par>
                              <p:par>
                                <p:cTn id="48" presetID="22" presetClass="entr" presetSubtype="8" fill="hold" nodeType="with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wipe(left)">
                                      <p:cBhvr>
                                        <p:cTn id="50" dur="500"/>
                                        <p:tgtEl>
                                          <p:spTgt spid="5"/>
                                        </p:tgtEl>
                                      </p:cBhvr>
                                    </p:animEffect>
                                  </p:childTnLst>
                                </p:cTn>
                              </p:par>
                              <p:par>
                                <p:cTn id="51" presetID="22" presetClass="entr" presetSubtype="8" fill="hold" nodeType="with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ipe(left)">
                                      <p:cBhvr>
                                        <p:cTn id="53" dur="500"/>
                                        <p:tgtEl>
                                          <p:spTgt spid="6"/>
                                        </p:tgtEl>
                                      </p:cBhvr>
                                    </p:animEffect>
                                  </p:childTnLst>
                                </p:cTn>
                              </p:par>
                            </p:childTnLst>
                          </p:cTn>
                        </p:par>
                        <p:par>
                          <p:cTn id="54" fill="hold">
                            <p:stCondLst>
                              <p:cond delay="2500"/>
                            </p:stCondLst>
                            <p:childTnLst>
                              <p:par>
                                <p:cTn id="55" presetID="22" presetClass="entr" presetSubtype="2" fill="hold"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wipe(right)">
                                      <p:cBhvr>
                                        <p:cTn id="5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6" grpId="0"/>
      <p:bldP spid="23" grpId="0"/>
      <p:bldP spid="30" grpId="0"/>
      <p:bldP spid="37" grpId="0"/>
      <p:bldP spid="44" grpId="0"/>
      <p:bldP spid="5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71C824D-C208-499B-9ADC-A222EF5BDC2E}"/>
              </a:ext>
            </a:extLst>
          </p:cNvPr>
          <p:cNvSpPr/>
          <p:nvPr/>
        </p:nvSpPr>
        <p:spPr>
          <a:xfrm>
            <a:off x="7701999" y="3608356"/>
            <a:ext cx="4270550" cy="1858945"/>
          </a:xfrm>
          <a:prstGeom prst="rect">
            <a:avLst/>
          </a:prstGeom>
          <a:solidFill>
            <a:srgbClr val="A5D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Agenda</a:t>
            </a:r>
          </a:p>
        </p:txBody>
      </p:sp>
      <p:sp>
        <p:nvSpPr>
          <p:cNvPr id="5" name="Rectangle 4">
            <a:extLst>
              <a:ext uri="{FF2B5EF4-FFF2-40B4-BE49-F238E27FC236}">
                <a16:creationId xmlns:a16="http://schemas.microsoft.com/office/drawing/2014/main" id="{587BA2C9-9CB8-476F-988F-E6BA51F477BE}"/>
              </a:ext>
            </a:extLst>
          </p:cNvPr>
          <p:cNvSpPr/>
          <p:nvPr/>
        </p:nvSpPr>
        <p:spPr>
          <a:xfrm>
            <a:off x="6581702" y="3060555"/>
            <a:ext cx="4270550" cy="1858945"/>
          </a:xfrm>
          <a:prstGeom prst="rect">
            <a:avLst/>
          </a:prstGeom>
          <a:solidFill>
            <a:srgbClr val="05E0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Agenda</a:t>
            </a:r>
          </a:p>
        </p:txBody>
      </p:sp>
      <p:sp>
        <p:nvSpPr>
          <p:cNvPr id="6" name="Rectangle 5">
            <a:extLst>
              <a:ext uri="{FF2B5EF4-FFF2-40B4-BE49-F238E27FC236}">
                <a16:creationId xmlns:a16="http://schemas.microsoft.com/office/drawing/2014/main" id="{35D6AA4B-BE85-445A-BA3C-048BE9AAB634}"/>
              </a:ext>
            </a:extLst>
          </p:cNvPr>
          <p:cNvSpPr/>
          <p:nvPr/>
        </p:nvSpPr>
        <p:spPr>
          <a:xfrm>
            <a:off x="5464643" y="2473787"/>
            <a:ext cx="4270550" cy="1858945"/>
          </a:xfrm>
          <a:prstGeom prst="rect">
            <a:avLst/>
          </a:prstGeom>
          <a:solidFill>
            <a:srgbClr val="5BD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Agenda</a:t>
            </a:r>
          </a:p>
        </p:txBody>
      </p:sp>
      <p:sp>
        <p:nvSpPr>
          <p:cNvPr id="7" name="Rectangle 6">
            <a:extLst>
              <a:ext uri="{FF2B5EF4-FFF2-40B4-BE49-F238E27FC236}">
                <a16:creationId xmlns:a16="http://schemas.microsoft.com/office/drawing/2014/main" id="{4A7BEC61-EC9C-48BD-82AB-FFC665F0D106}"/>
              </a:ext>
            </a:extLst>
          </p:cNvPr>
          <p:cNvSpPr/>
          <p:nvPr/>
        </p:nvSpPr>
        <p:spPr>
          <a:xfrm>
            <a:off x="4708818" y="1925986"/>
            <a:ext cx="4270550" cy="1858945"/>
          </a:xfrm>
          <a:prstGeom prst="rect">
            <a:avLst/>
          </a:prstGeom>
          <a:solidFill>
            <a:srgbClr val="4584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Agenda</a:t>
            </a:r>
          </a:p>
        </p:txBody>
      </p:sp>
    </p:spTree>
    <p:extLst>
      <p:ext uri="{BB962C8B-B14F-4D97-AF65-F5344CB8AC3E}">
        <p14:creationId xmlns:p14="http://schemas.microsoft.com/office/powerpoint/2010/main" val="3583474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700750" y="3626283"/>
            <a:ext cx="2407618" cy="2407618"/>
          </a:xfrm>
          <a:prstGeom prst="ellipse">
            <a:avLst/>
          </a:prstGeom>
          <a:solidFill>
            <a:schemeClr val="accent1"/>
          </a:solidFill>
          <a:ln w="57150">
            <a:solidFill>
              <a:schemeClr val="bg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buntu"/>
              <a:ea typeface="+mn-ea"/>
              <a:cs typeface="+mn-cs"/>
            </a:endParaRPr>
          </a:p>
        </p:txBody>
      </p:sp>
      <p:sp>
        <p:nvSpPr>
          <p:cNvPr id="29" name="TextBox 28"/>
          <p:cNvSpPr txBox="1"/>
          <p:nvPr/>
        </p:nvSpPr>
        <p:spPr>
          <a:xfrm>
            <a:off x="1644027" y="4017688"/>
            <a:ext cx="1262782"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600" b="0" i="0" u="none" strike="noStrike" kern="1200" cap="none" spc="0" normalizeH="0" baseline="0" noProof="0">
                <a:ln>
                  <a:noFill/>
                </a:ln>
                <a:solidFill>
                  <a:srgbClr val="2980B9">
                    <a:lumMod val="75000"/>
                    <a:alpha val="25000"/>
                  </a:srgbClr>
                </a:solidFill>
                <a:effectLst/>
                <a:uLnTx/>
                <a:uFillTx/>
                <a:latin typeface="Bebas" pitchFamily="2" charset="0"/>
                <a:ea typeface="+mn-ea"/>
                <a:cs typeface="+mn-cs"/>
              </a:rPr>
              <a:t>01</a:t>
            </a:r>
            <a:endParaRPr kumimoji="0" lang="id-ID" sz="9600" b="0" i="0" u="none" strike="noStrike" kern="1200" cap="none" spc="0" normalizeH="0" baseline="0" noProof="0">
              <a:ln>
                <a:noFill/>
              </a:ln>
              <a:solidFill>
                <a:srgbClr val="2980B9">
                  <a:lumMod val="75000"/>
                  <a:alpha val="25000"/>
                </a:srgbClr>
              </a:solidFill>
              <a:effectLst/>
              <a:uLnTx/>
              <a:uFillTx/>
              <a:latin typeface="Bebas" pitchFamily="2" charset="0"/>
              <a:ea typeface="+mn-ea"/>
              <a:cs typeface="+mn-cs"/>
            </a:endParaRPr>
          </a:p>
        </p:txBody>
      </p:sp>
      <p:sp>
        <p:nvSpPr>
          <p:cNvPr id="11" name="Oval 10"/>
          <p:cNvSpPr/>
          <p:nvPr/>
        </p:nvSpPr>
        <p:spPr>
          <a:xfrm>
            <a:off x="2491264" y="2192915"/>
            <a:ext cx="2407618" cy="2407618"/>
          </a:xfrm>
          <a:prstGeom prst="ellipse">
            <a:avLst/>
          </a:prstGeom>
          <a:solidFill>
            <a:schemeClr val="accent2"/>
          </a:solidFill>
          <a:ln w="57150">
            <a:solidFill>
              <a:schemeClr val="bg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buntu"/>
              <a:ea typeface="+mn-ea"/>
              <a:cs typeface="+mn-cs"/>
            </a:endParaRPr>
          </a:p>
        </p:txBody>
      </p:sp>
      <p:sp>
        <p:nvSpPr>
          <p:cNvPr id="16" name="Oval 15"/>
          <p:cNvSpPr/>
          <p:nvPr/>
        </p:nvSpPr>
        <p:spPr>
          <a:xfrm>
            <a:off x="3998195" y="3626283"/>
            <a:ext cx="2407618" cy="2407618"/>
          </a:xfrm>
          <a:prstGeom prst="ellipse">
            <a:avLst/>
          </a:prstGeom>
          <a:solidFill>
            <a:schemeClr val="accent3"/>
          </a:solidFill>
          <a:ln w="57150">
            <a:solidFill>
              <a:schemeClr val="bg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buntu"/>
              <a:ea typeface="+mn-ea"/>
              <a:cs typeface="+mn-cs"/>
            </a:endParaRPr>
          </a:p>
        </p:txBody>
      </p:sp>
      <p:sp>
        <p:nvSpPr>
          <p:cNvPr id="23" name="Oval 22"/>
          <p:cNvSpPr/>
          <p:nvPr/>
        </p:nvSpPr>
        <p:spPr>
          <a:xfrm>
            <a:off x="5793914" y="2192915"/>
            <a:ext cx="2407618" cy="2407618"/>
          </a:xfrm>
          <a:prstGeom prst="ellipse">
            <a:avLst/>
          </a:prstGeom>
          <a:solidFill>
            <a:schemeClr val="accent4"/>
          </a:solidFill>
          <a:ln w="57150">
            <a:solidFill>
              <a:schemeClr val="bg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buntu"/>
              <a:ea typeface="+mn-ea"/>
              <a:cs typeface="+mn-cs"/>
            </a:endParaRPr>
          </a:p>
        </p:txBody>
      </p:sp>
      <p:sp>
        <p:nvSpPr>
          <p:cNvPr id="25" name="Oval 24"/>
          <p:cNvSpPr/>
          <p:nvPr/>
        </p:nvSpPr>
        <p:spPr>
          <a:xfrm>
            <a:off x="7293119" y="3626283"/>
            <a:ext cx="2407618" cy="2407618"/>
          </a:xfrm>
          <a:prstGeom prst="ellipse">
            <a:avLst/>
          </a:prstGeom>
          <a:solidFill>
            <a:schemeClr val="accent5"/>
          </a:solidFill>
          <a:ln w="57150">
            <a:solidFill>
              <a:schemeClr val="bg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buntu"/>
              <a:ea typeface="+mn-ea"/>
              <a:cs typeface="+mn-cs"/>
            </a:endParaRPr>
          </a:p>
        </p:txBody>
      </p:sp>
      <p:sp>
        <p:nvSpPr>
          <p:cNvPr id="26" name="Oval 25"/>
          <p:cNvSpPr/>
          <p:nvPr/>
        </p:nvSpPr>
        <p:spPr>
          <a:xfrm>
            <a:off x="9083633" y="2192915"/>
            <a:ext cx="2407618" cy="2407618"/>
          </a:xfrm>
          <a:prstGeom prst="ellipse">
            <a:avLst/>
          </a:prstGeom>
          <a:solidFill>
            <a:schemeClr val="accent6"/>
          </a:solidFill>
          <a:ln w="57150">
            <a:solidFill>
              <a:schemeClr val="bg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buntu"/>
              <a:ea typeface="+mn-ea"/>
              <a:cs typeface="+mn-cs"/>
            </a:endParaRPr>
          </a:p>
        </p:txBody>
      </p:sp>
      <p:sp>
        <p:nvSpPr>
          <p:cNvPr id="30" name="TextBox 29"/>
          <p:cNvSpPr txBox="1"/>
          <p:nvPr/>
        </p:nvSpPr>
        <p:spPr>
          <a:xfrm>
            <a:off x="3327486" y="2370396"/>
            <a:ext cx="1492588"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600" b="0" i="0" u="none" strike="noStrike" kern="1200" cap="none" spc="0" normalizeH="0" baseline="0" noProof="0">
                <a:ln>
                  <a:noFill/>
                </a:ln>
                <a:solidFill>
                  <a:srgbClr val="41B176">
                    <a:lumMod val="75000"/>
                    <a:alpha val="25000"/>
                  </a:srgbClr>
                </a:solidFill>
                <a:effectLst/>
                <a:uLnTx/>
                <a:uFillTx/>
                <a:latin typeface="Bebas" pitchFamily="2" charset="0"/>
                <a:ea typeface="+mn-ea"/>
                <a:cs typeface="+mn-cs"/>
              </a:rPr>
              <a:t>02</a:t>
            </a:r>
            <a:endParaRPr kumimoji="0" lang="id-ID" sz="9600" b="0" i="0" u="none" strike="noStrike" kern="1200" cap="none" spc="0" normalizeH="0" baseline="0" noProof="0">
              <a:ln>
                <a:noFill/>
              </a:ln>
              <a:solidFill>
                <a:srgbClr val="41B176">
                  <a:lumMod val="75000"/>
                  <a:alpha val="25000"/>
                </a:srgbClr>
              </a:solidFill>
              <a:effectLst/>
              <a:uLnTx/>
              <a:uFillTx/>
              <a:latin typeface="Bebas" pitchFamily="2" charset="0"/>
              <a:ea typeface="+mn-ea"/>
              <a:cs typeface="+mn-cs"/>
            </a:endParaRPr>
          </a:p>
        </p:txBody>
      </p:sp>
      <p:sp>
        <p:nvSpPr>
          <p:cNvPr id="31" name="TextBox 30"/>
          <p:cNvSpPr txBox="1"/>
          <p:nvPr/>
        </p:nvSpPr>
        <p:spPr>
          <a:xfrm>
            <a:off x="4758662" y="3927258"/>
            <a:ext cx="1471878"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600" b="0" i="0" u="none" strike="noStrike" kern="1200" cap="none" spc="0" normalizeH="0" baseline="0" noProof="0">
                <a:ln>
                  <a:noFill/>
                </a:ln>
                <a:solidFill>
                  <a:srgbClr val="9BBB59">
                    <a:lumMod val="75000"/>
                    <a:alpha val="25000"/>
                  </a:srgbClr>
                </a:solidFill>
                <a:effectLst/>
                <a:uLnTx/>
                <a:uFillTx/>
                <a:latin typeface="Bebas" pitchFamily="2" charset="0"/>
                <a:ea typeface="+mn-ea"/>
                <a:cs typeface="+mn-cs"/>
              </a:rPr>
              <a:t>03</a:t>
            </a:r>
            <a:endParaRPr kumimoji="0" lang="id-ID" sz="9600" b="0" i="0" u="none" strike="noStrike" kern="1200" cap="none" spc="0" normalizeH="0" baseline="0" noProof="0">
              <a:ln>
                <a:noFill/>
              </a:ln>
              <a:solidFill>
                <a:srgbClr val="9BBB59">
                  <a:lumMod val="75000"/>
                  <a:alpha val="25000"/>
                </a:srgbClr>
              </a:solidFill>
              <a:effectLst/>
              <a:uLnTx/>
              <a:uFillTx/>
              <a:latin typeface="Bebas" pitchFamily="2" charset="0"/>
              <a:ea typeface="+mn-ea"/>
              <a:cs typeface="+mn-cs"/>
            </a:endParaRPr>
          </a:p>
        </p:txBody>
      </p:sp>
      <p:sp>
        <p:nvSpPr>
          <p:cNvPr id="44" name="TextBox 43"/>
          <p:cNvSpPr txBox="1"/>
          <p:nvPr/>
        </p:nvSpPr>
        <p:spPr>
          <a:xfrm>
            <a:off x="6442121" y="2279966"/>
            <a:ext cx="1492588"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600" b="0" i="0" u="none" strike="noStrike" kern="1200" cap="none" spc="0" normalizeH="0" baseline="0" noProof="0">
                <a:ln>
                  <a:noFill/>
                </a:ln>
                <a:solidFill>
                  <a:srgbClr val="F39C12">
                    <a:lumMod val="75000"/>
                    <a:alpha val="25000"/>
                  </a:srgbClr>
                </a:solidFill>
                <a:effectLst/>
                <a:uLnTx/>
                <a:uFillTx/>
                <a:latin typeface="Bebas" pitchFamily="2" charset="0"/>
                <a:ea typeface="+mn-ea"/>
                <a:cs typeface="+mn-cs"/>
              </a:rPr>
              <a:t>04</a:t>
            </a:r>
            <a:endParaRPr kumimoji="0" lang="id-ID" sz="9600" b="0" i="0" u="none" strike="noStrike" kern="1200" cap="none" spc="0" normalizeH="0" baseline="0" noProof="0">
              <a:ln>
                <a:noFill/>
              </a:ln>
              <a:solidFill>
                <a:srgbClr val="F39C12">
                  <a:lumMod val="75000"/>
                  <a:alpha val="25000"/>
                </a:srgbClr>
              </a:solidFill>
              <a:effectLst/>
              <a:uLnTx/>
              <a:uFillTx/>
              <a:latin typeface="Bebas" pitchFamily="2" charset="0"/>
              <a:ea typeface="+mn-ea"/>
              <a:cs typeface="+mn-cs"/>
            </a:endParaRPr>
          </a:p>
        </p:txBody>
      </p:sp>
      <p:sp>
        <p:nvSpPr>
          <p:cNvPr id="45" name="TextBox 44"/>
          <p:cNvSpPr txBox="1"/>
          <p:nvPr/>
        </p:nvSpPr>
        <p:spPr>
          <a:xfrm>
            <a:off x="8053441" y="3927258"/>
            <a:ext cx="1471428"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600" b="0" i="0" u="none" strike="noStrike" kern="1200" cap="none" spc="0" normalizeH="0" baseline="0" noProof="0">
                <a:ln>
                  <a:noFill/>
                </a:ln>
                <a:solidFill>
                  <a:srgbClr val="C0392B">
                    <a:lumMod val="75000"/>
                    <a:alpha val="25000"/>
                  </a:srgbClr>
                </a:solidFill>
                <a:effectLst/>
                <a:uLnTx/>
                <a:uFillTx/>
                <a:latin typeface="Bebas" pitchFamily="2" charset="0"/>
                <a:ea typeface="+mn-ea"/>
                <a:cs typeface="+mn-cs"/>
              </a:rPr>
              <a:t>05</a:t>
            </a:r>
            <a:endParaRPr kumimoji="0" lang="id-ID" sz="9600" b="0" i="0" u="none" strike="noStrike" kern="1200" cap="none" spc="0" normalizeH="0" baseline="0" noProof="0">
              <a:ln>
                <a:noFill/>
              </a:ln>
              <a:solidFill>
                <a:srgbClr val="C0392B">
                  <a:lumMod val="75000"/>
                  <a:alpha val="25000"/>
                </a:srgbClr>
              </a:solidFill>
              <a:effectLst/>
              <a:uLnTx/>
              <a:uFillTx/>
              <a:latin typeface="Bebas" pitchFamily="2" charset="0"/>
              <a:ea typeface="+mn-ea"/>
              <a:cs typeface="+mn-cs"/>
            </a:endParaRPr>
          </a:p>
        </p:txBody>
      </p:sp>
      <p:sp>
        <p:nvSpPr>
          <p:cNvPr id="46" name="TextBox 45"/>
          <p:cNvSpPr txBox="1"/>
          <p:nvPr/>
        </p:nvSpPr>
        <p:spPr>
          <a:xfrm>
            <a:off x="9736900" y="2279966"/>
            <a:ext cx="1492588"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600" b="0" i="0" u="none" strike="noStrike" kern="1200" cap="none" spc="0" normalizeH="0" baseline="0" noProof="0">
                <a:ln>
                  <a:noFill/>
                </a:ln>
                <a:solidFill>
                  <a:srgbClr val="954F72">
                    <a:lumMod val="75000"/>
                    <a:alpha val="25000"/>
                  </a:srgbClr>
                </a:solidFill>
                <a:effectLst/>
                <a:uLnTx/>
                <a:uFillTx/>
                <a:latin typeface="Bebas" pitchFamily="2" charset="0"/>
                <a:ea typeface="+mn-ea"/>
                <a:cs typeface="+mn-cs"/>
              </a:rPr>
              <a:t>06</a:t>
            </a:r>
            <a:endParaRPr kumimoji="0" lang="id-ID" sz="9600" b="0" i="0" u="none" strike="noStrike" kern="1200" cap="none" spc="0" normalizeH="0" baseline="0" noProof="0">
              <a:ln>
                <a:noFill/>
              </a:ln>
              <a:solidFill>
                <a:srgbClr val="954F72">
                  <a:lumMod val="75000"/>
                  <a:alpha val="25000"/>
                </a:srgbClr>
              </a:solidFill>
              <a:effectLst/>
              <a:uLnTx/>
              <a:uFillTx/>
              <a:latin typeface="Bebas" pitchFamily="2" charset="0"/>
              <a:ea typeface="+mn-ea"/>
              <a:cs typeface="+mn-cs"/>
            </a:endParaRPr>
          </a:p>
        </p:txBody>
      </p:sp>
      <p:sp>
        <p:nvSpPr>
          <p:cNvPr id="2" name="Slide Number Placeholder 1"/>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2FFBE4F-D559-476D-AEE3-28F000B7084D}" type="slidenum">
              <a:rPr kumimoji="0" lang="en-US" sz="1800" b="0" i="0" u="none" strike="noStrike" kern="1200" cap="none" spc="0" normalizeH="0" baseline="0" noProof="0" smtClean="0">
                <a:ln>
                  <a:noFill/>
                </a:ln>
                <a:solidFill>
                  <a:prstClr val="black"/>
                </a:solidFill>
                <a:effectLst/>
                <a:uLnTx/>
                <a:uFillTx/>
                <a:latin typeface="Ubuntu"/>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1200" cap="none" spc="0" normalizeH="0" baseline="0" noProof="0">
              <a:ln>
                <a:noFill/>
              </a:ln>
              <a:solidFill>
                <a:prstClr val="black"/>
              </a:solidFill>
              <a:effectLst/>
              <a:uLnTx/>
              <a:uFillTx/>
              <a:latin typeface="Ubuntu"/>
              <a:ea typeface="+mn-ea"/>
              <a:cs typeface="+mn-cs"/>
            </a:endParaRPr>
          </a:p>
        </p:txBody>
      </p:sp>
      <p:sp>
        <p:nvSpPr>
          <p:cNvPr id="3" name="Title 2"/>
          <p:cNvSpPr>
            <a:spLocks noGrp="1"/>
          </p:cNvSpPr>
          <p:nvPr>
            <p:ph type="title"/>
          </p:nvPr>
        </p:nvSpPr>
        <p:spPr>
          <a:xfrm>
            <a:off x="493340" y="27575"/>
            <a:ext cx="10515600" cy="839840"/>
          </a:xfrm>
        </p:spPr>
        <p:txBody>
          <a:bodyPr/>
          <a:lstStyle/>
          <a:p>
            <a:r>
              <a:rPr lang="en-US"/>
              <a:t>Agenda</a:t>
            </a:r>
          </a:p>
        </p:txBody>
      </p:sp>
      <p:sp>
        <p:nvSpPr>
          <p:cNvPr id="32" name="TextBox 31"/>
          <p:cNvSpPr txBox="1"/>
          <p:nvPr/>
        </p:nvSpPr>
        <p:spPr>
          <a:xfrm>
            <a:off x="905727" y="4244947"/>
            <a:ext cx="1949616"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FFFFFF"/>
                </a:solidFill>
                <a:effectLst/>
                <a:uLnTx/>
                <a:uFillTx/>
                <a:latin typeface="Nevis"/>
                <a:ea typeface="+mn-ea"/>
                <a:cs typeface="+mn-cs"/>
              </a:rPr>
              <a:t>Introduction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FFFFFF"/>
                </a:solidFill>
                <a:effectLst/>
                <a:uLnTx/>
                <a:uFillTx/>
                <a:latin typeface="Nevis"/>
                <a:ea typeface="+mn-ea"/>
                <a:cs typeface="+mn-cs"/>
              </a:rPr>
              <a:t>The concept</a:t>
            </a:r>
            <a:endParaRPr kumimoji="0" lang="id-ID" sz="2400" b="0" i="0" u="none" strike="noStrike" kern="1200" cap="none" spc="0" normalizeH="0" baseline="0" noProof="0">
              <a:ln>
                <a:noFill/>
              </a:ln>
              <a:solidFill>
                <a:srgbClr val="FFFFFF"/>
              </a:solidFill>
              <a:effectLst/>
              <a:uLnTx/>
              <a:uFillTx/>
              <a:latin typeface="Nevis"/>
              <a:ea typeface="+mn-ea"/>
              <a:cs typeface="+mn-cs"/>
            </a:endParaRPr>
          </a:p>
        </p:txBody>
      </p:sp>
      <p:sp>
        <p:nvSpPr>
          <p:cNvPr id="34" name="TextBox 33"/>
          <p:cNvSpPr txBox="1"/>
          <p:nvPr/>
        </p:nvSpPr>
        <p:spPr>
          <a:xfrm>
            <a:off x="2515540" y="3163742"/>
            <a:ext cx="231204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FFFFFF"/>
                </a:solidFill>
                <a:effectLst/>
                <a:uLnTx/>
                <a:uFillTx/>
                <a:latin typeface="Nevis"/>
                <a:ea typeface="+mn-ea"/>
                <a:cs typeface="+mn-cs"/>
              </a:rPr>
              <a:t>Creating Flows</a:t>
            </a:r>
          </a:p>
        </p:txBody>
      </p:sp>
      <p:sp>
        <p:nvSpPr>
          <p:cNvPr id="36" name="TextBox 35"/>
          <p:cNvSpPr txBox="1"/>
          <p:nvPr/>
        </p:nvSpPr>
        <p:spPr>
          <a:xfrm>
            <a:off x="4217411" y="4244947"/>
            <a:ext cx="2042610" cy="95410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FFFFFF"/>
                </a:solidFill>
                <a:effectLst/>
                <a:uLnTx/>
                <a:uFillTx/>
                <a:latin typeface="Nevis"/>
                <a:ea typeface="+mn-ea"/>
                <a:cs typeface="+mn-cs"/>
              </a:rPr>
              <a:t>Flows and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FFFFFF"/>
                </a:solidFill>
                <a:effectLst/>
                <a:uLnTx/>
                <a:uFillTx/>
                <a:latin typeface="Nevis"/>
                <a:ea typeface="+mn-ea"/>
                <a:cs typeface="+mn-cs"/>
              </a:rPr>
              <a:t>on premises </a:t>
            </a:r>
          </a:p>
        </p:txBody>
      </p:sp>
      <p:sp>
        <p:nvSpPr>
          <p:cNvPr id="38" name="TextBox 37"/>
          <p:cNvSpPr txBox="1"/>
          <p:nvPr/>
        </p:nvSpPr>
        <p:spPr>
          <a:xfrm>
            <a:off x="6026926" y="2778900"/>
            <a:ext cx="2093843" cy="1348061"/>
          </a:xfrm>
          <a:prstGeom prst="rect">
            <a:avLst/>
          </a:prstGeom>
          <a:noFill/>
        </p:spPr>
        <p:txBody>
          <a:bodyPr wrap="none" rtlCol="0">
            <a:sp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400" b="0" i="0" u="none" strike="noStrike" kern="0" cap="none" spc="0" normalizeH="0" baseline="0" noProof="0" err="1">
                <a:ln>
                  <a:noFill/>
                </a:ln>
                <a:solidFill>
                  <a:prstClr val="white"/>
                </a:solidFill>
                <a:effectLst/>
                <a:uLnTx/>
                <a:uFillTx/>
                <a:latin typeface="Ubuntu"/>
                <a:ea typeface="+mn-ea"/>
                <a:cs typeface="+mn-cs"/>
              </a:rPr>
              <a:t>Environment</a:t>
            </a:r>
            <a:r>
              <a:rPr kumimoji="0" lang="fr-BE" sz="2400" b="0" i="0" u="none" strike="noStrike" kern="0" cap="none" spc="0" normalizeH="0" baseline="0" noProof="0">
                <a:ln>
                  <a:noFill/>
                </a:ln>
                <a:solidFill>
                  <a:prstClr val="white"/>
                </a:solidFill>
                <a:effectLst/>
                <a:uLnTx/>
                <a:uFillTx/>
                <a:latin typeface="Ubuntu"/>
                <a:ea typeface="+mn-ea"/>
                <a:cs typeface="+mn-cs"/>
              </a:rPr>
              <a:t> + </a:t>
            </a:r>
          </a:p>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400" b="0" i="0" u="none" strike="noStrike" kern="0" cap="none" spc="0" normalizeH="0" baseline="0" noProof="0">
                <a:ln>
                  <a:noFill/>
                </a:ln>
                <a:solidFill>
                  <a:prstClr val="white"/>
                </a:solidFill>
                <a:effectLst/>
                <a:uLnTx/>
                <a:uFillTx/>
                <a:latin typeface="Ubuntu"/>
                <a:ea typeface="+mn-ea"/>
                <a:cs typeface="+mn-cs"/>
              </a:rPr>
              <a:t>Data </a:t>
            </a:r>
            <a:r>
              <a:rPr kumimoji="0" lang="fr-BE" sz="2400" b="0" i="0" u="none" strike="noStrike" kern="0" cap="none" spc="0" normalizeH="0" baseline="0" noProof="0" err="1">
                <a:ln>
                  <a:noFill/>
                </a:ln>
                <a:solidFill>
                  <a:prstClr val="white"/>
                </a:solidFill>
                <a:effectLst/>
                <a:uLnTx/>
                <a:uFillTx/>
                <a:latin typeface="Ubuntu"/>
                <a:ea typeface="+mn-ea"/>
                <a:cs typeface="+mn-cs"/>
              </a:rPr>
              <a:t>Loss</a:t>
            </a:r>
            <a:r>
              <a:rPr kumimoji="0" lang="fr-BE" sz="2400" b="0" i="0" u="none" strike="noStrike" kern="0" cap="none" spc="0" normalizeH="0" baseline="0" noProof="0">
                <a:ln>
                  <a:noFill/>
                </a:ln>
                <a:solidFill>
                  <a:prstClr val="white"/>
                </a:solidFill>
                <a:effectLst/>
                <a:uLnTx/>
                <a:uFillTx/>
                <a:latin typeface="Ubuntu"/>
                <a:ea typeface="+mn-ea"/>
                <a:cs typeface="+mn-cs"/>
              </a:rPr>
              <a:t> </a:t>
            </a:r>
          </a:p>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fr-BE" sz="2400" b="0" i="0" u="none" strike="noStrike" kern="0" cap="none" spc="0" normalizeH="0" baseline="0" noProof="0" err="1">
                <a:ln>
                  <a:noFill/>
                </a:ln>
                <a:solidFill>
                  <a:prstClr val="white"/>
                </a:solidFill>
                <a:effectLst/>
                <a:uLnTx/>
                <a:uFillTx/>
                <a:latin typeface="Ubuntu"/>
                <a:ea typeface="+mn-ea"/>
                <a:cs typeface="+mn-cs"/>
              </a:rPr>
              <a:t>prevention</a:t>
            </a:r>
            <a:endParaRPr kumimoji="0" lang="fr-BE" sz="2400" b="0" i="0" u="none" strike="noStrike" kern="0" cap="none" spc="0" normalizeH="0" baseline="0" noProof="0">
              <a:ln>
                <a:noFill/>
              </a:ln>
              <a:solidFill>
                <a:prstClr val="white"/>
              </a:solidFill>
              <a:effectLst/>
              <a:uLnTx/>
              <a:uFillTx/>
              <a:latin typeface="Ubuntu"/>
              <a:ea typeface="+mn-ea"/>
              <a:cs typeface="+mn-cs"/>
            </a:endParaRPr>
          </a:p>
        </p:txBody>
      </p:sp>
      <p:sp>
        <p:nvSpPr>
          <p:cNvPr id="40" name="TextBox 39"/>
          <p:cNvSpPr txBox="1"/>
          <p:nvPr/>
        </p:nvSpPr>
        <p:spPr>
          <a:xfrm>
            <a:off x="7471214" y="4292036"/>
            <a:ext cx="2393604" cy="1138773"/>
          </a:xfrm>
          <a:prstGeom prst="rect">
            <a:avLst/>
          </a:prstGeom>
          <a:noFill/>
        </p:spPr>
        <p:txBody>
          <a:bodyPr wrap="none" rtlCol="0">
            <a:sp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en-US" sz="2000" b="0" i="0" u="none" strike="noStrike" kern="0" cap="none" spc="0" normalizeH="0" baseline="0" noProof="0">
                <a:ln>
                  <a:noFill/>
                </a:ln>
                <a:solidFill>
                  <a:prstClr val="white"/>
                </a:solidFill>
                <a:effectLst/>
                <a:uLnTx/>
                <a:uFillTx/>
                <a:latin typeface="Ubuntu"/>
                <a:ea typeface="+mn-ea"/>
                <a:cs typeface="+mn-cs"/>
              </a:rPr>
              <a:t>Extensibility : </a:t>
            </a:r>
          </a:p>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en-US" sz="2000" b="0" i="0" u="none" strike="noStrike" kern="0" cap="none" spc="0" normalizeH="0" baseline="0" noProof="0">
                <a:ln>
                  <a:noFill/>
                </a:ln>
                <a:solidFill>
                  <a:prstClr val="white"/>
                </a:solidFill>
                <a:effectLst/>
                <a:uLnTx/>
                <a:uFillTx/>
                <a:latin typeface="Ubuntu"/>
                <a:ea typeface="+mn-ea"/>
                <a:cs typeface="+mn-cs"/>
              </a:rPr>
              <a:t>communication with </a:t>
            </a:r>
          </a:p>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en-US" sz="2000" b="0" i="0" u="none" strike="noStrike" kern="0" cap="none" spc="0" normalizeH="0" baseline="0" noProof="0">
                <a:ln>
                  <a:noFill/>
                </a:ln>
                <a:solidFill>
                  <a:prstClr val="white"/>
                </a:solidFill>
                <a:effectLst/>
                <a:uLnTx/>
                <a:uFillTx/>
                <a:latin typeface="Ubuntu"/>
                <a:ea typeface="+mn-ea"/>
                <a:cs typeface="+mn-cs"/>
              </a:rPr>
              <a:t>the outside world</a:t>
            </a:r>
          </a:p>
        </p:txBody>
      </p:sp>
      <p:sp>
        <p:nvSpPr>
          <p:cNvPr id="42" name="TextBox 41"/>
          <p:cNvSpPr txBox="1"/>
          <p:nvPr/>
        </p:nvSpPr>
        <p:spPr>
          <a:xfrm>
            <a:off x="9309436" y="2768740"/>
            <a:ext cx="1699504" cy="1151084"/>
          </a:xfrm>
          <a:prstGeom prst="rect">
            <a:avLst/>
          </a:prstGeom>
          <a:noFill/>
        </p:spPr>
        <p:txBody>
          <a:bodyPr wrap="none" rtlCol="0">
            <a:sp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en-US" sz="3200" b="0" i="0" u="none" strike="noStrike" kern="0" cap="none" spc="0" normalizeH="0" baseline="0" noProof="0">
                <a:ln>
                  <a:noFill/>
                </a:ln>
                <a:solidFill>
                  <a:prstClr val="white"/>
                </a:solidFill>
                <a:effectLst/>
                <a:uLnTx/>
                <a:uFillTx/>
                <a:latin typeface="Ubuntu"/>
                <a:ea typeface="+mn-ea"/>
                <a:cs typeface="+mn-cs"/>
              </a:rPr>
              <a:t>Price  &amp; </a:t>
            </a:r>
          </a:p>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en-US" sz="3200" b="0" i="0" u="none" strike="noStrike" kern="0" cap="none" spc="0" normalizeH="0" baseline="0" noProof="0">
                <a:ln>
                  <a:noFill/>
                </a:ln>
                <a:solidFill>
                  <a:prstClr val="white"/>
                </a:solidFill>
                <a:effectLst/>
                <a:uLnTx/>
                <a:uFillTx/>
                <a:latin typeface="Ubuntu"/>
                <a:ea typeface="+mn-ea"/>
                <a:cs typeface="+mn-cs"/>
              </a:rPr>
              <a:t>roadmap</a:t>
            </a:r>
          </a:p>
        </p:txBody>
      </p:sp>
      <p:sp>
        <p:nvSpPr>
          <p:cNvPr id="50" name="Arc 49"/>
          <p:cNvSpPr/>
          <p:nvPr/>
        </p:nvSpPr>
        <p:spPr>
          <a:xfrm rot="17050300">
            <a:off x="2307771" y="2058513"/>
            <a:ext cx="2783859" cy="2783859"/>
          </a:xfrm>
          <a:prstGeom prst="arc">
            <a:avLst/>
          </a:prstGeom>
          <a:ln w="28575">
            <a:solidFill>
              <a:schemeClr val="tx2">
                <a:lumMod val="40000"/>
                <a:lumOff val="60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buntu"/>
              <a:ea typeface="+mn-ea"/>
              <a:cs typeface="+mn-cs"/>
            </a:endParaRPr>
          </a:p>
        </p:txBody>
      </p:sp>
      <p:sp>
        <p:nvSpPr>
          <p:cNvPr id="51" name="Arc 50"/>
          <p:cNvSpPr/>
          <p:nvPr/>
        </p:nvSpPr>
        <p:spPr>
          <a:xfrm rot="11700000" flipH="1">
            <a:off x="525984" y="3504639"/>
            <a:ext cx="2783859" cy="2783859"/>
          </a:xfrm>
          <a:prstGeom prst="arc">
            <a:avLst/>
          </a:prstGeom>
          <a:ln w="28575">
            <a:solidFill>
              <a:schemeClr val="tx2">
                <a:lumMod val="40000"/>
                <a:lumOff val="60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buntu"/>
              <a:ea typeface="+mn-ea"/>
              <a:cs typeface="+mn-cs"/>
            </a:endParaRPr>
          </a:p>
        </p:txBody>
      </p:sp>
      <p:sp>
        <p:nvSpPr>
          <p:cNvPr id="52" name="Arc 51"/>
          <p:cNvSpPr/>
          <p:nvPr/>
        </p:nvSpPr>
        <p:spPr>
          <a:xfrm rot="17050300">
            <a:off x="5585734" y="2101692"/>
            <a:ext cx="2783859" cy="2783859"/>
          </a:xfrm>
          <a:prstGeom prst="arc">
            <a:avLst/>
          </a:prstGeom>
          <a:ln w="28575">
            <a:solidFill>
              <a:schemeClr val="tx2">
                <a:lumMod val="40000"/>
                <a:lumOff val="60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buntu"/>
              <a:ea typeface="+mn-ea"/>
              <a:cs typeface="+mn-cs"/>
            </a:endParaRPr>
          </a:p>
        </p:txBody>
      </p:sp>
      <p:sp>
        <p:nvSpPr>
          <p:cNvPr id="53" name="Arc 52"/>
          <p:cNvSpPr/>
          <p:nvPr/>
        </p:nvSpPr>
        <p:spPr>
          <a:xfrm rot="11700000" flipH="1">
            <a:off x="3803947" y="3547818"/>
            <a:ext cx="2783859" cy="2783859"/>
          </a:xfrm>
          <a:prstGeom prst="arc">
            <a:avLst/>
          </a:prstGeom>
          <a:ln w="28575">
            <a:solidFill>
              <a:schemeClr val="tx2">
                <a:lumMod val="40000"/>
                <a:lumOff val="60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buntu"/>
              <a:ea typeface="+mn-ea"/>
              <a:cs typeface="+mn-cs"/>
            </a:endParaRPr>
          </a:p>
        </p:txBody>
      </p:sp>
      <p:sp>
        <p:nvSpPr>
          <p:cNvPr id="54" name="Arc 53"/>
          <p:cNvSpPr/>
          <p:nvPr/>
        </p:nvSpPr>
        <p:spPr>
          <a:xfrm rot="17050300">
            <a:off x="8881771" y="2031167"/>
            <a:ext cx="2783859" cy="2783859"/>
          </a:xfrm>
          <a:prstGeom prst="arc">
            <a:avLst/>
          </a:prstGeom>
          <a:ln w="28575">
            <a:solidFill>
              <a:schemeClr val="tx2">
                <a:lumMod val="40000"/>
                <a:lumOff val="60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buntu"/>
              <a:ea typeface="+mn-ea"/>
              <a:cs typeface="+mn-cs"/>
            </a:endParaRPr>
          </a:p>
        </p:txBody>
      </p:sp>
      <p:sp>
        <p:nvSpPr>
          <p:cNvPr id="55" name="Arc 54"/>
          <p:cNvSpPr/>
          <p:nvPr/>
        </p:nvSpPr>
        <p:spPr>
          <a:xfrm rot="11700000" flipH="1">
            <a:off x="7110144" y="3467133"/>
            <a:ext cx="2783859" cy="2783859"/>
          </a:xfrm>
          <a:prstGeom prst="arc">
            <a:avLst/>
          </a:prstGeom>
          <a:ln w="28575">
            <a:solidFill>
              <a:schemeClr val="tx2">
                <a:lumMod val="40000"/>
                <a:lumOff val="60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buntu"/>
              <a:ea typeface="+mn-ea"/>
              <a:cs typeface="+mn-cs"/>
            </a:endParaRPr>
          </a:p>
        </p:txBody>
      </p:sp>
    </p:spTree>
    <p:extLst>
      <p:ext uri="{BB962C8B-B14F-4D97-AF65-F5344CB8AC3E}">
        <p14:creationId xmlns:p14="http://schemas.microsoft.com/office/powerpoint/2010/main" val="643859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anim calcmode="lin" valueType="num">
                                      <p:cBhvr>
                                        <p:cTn id="8" dur="750" fill="hold"/>
                                        <p:tgtEl>
                                          <p:spTgt spid="5"/>
                                        </p:tgtEl>
                                        <p:attrNameLst>
                                          <p:attrName>ppt_x</p:attrName>
                                        </p:attrNameLst>
                                      </p:cBhvr>
                                      <p:tavLst>
                                        <p:tav tm="0">
                                          <p:val>
                                            <p:strVal val="#ppt_x"/>
                                          </p:val>
                                        </p:tav>
                                        <p:tav tm="100000">
                                          <p:val>
                                            <p:strVal val="#ppt_x"/>
                                          </p:val>
                                        </p:tav>
                                      </p:tavLst>
                                    </p:anim>
                                    <p:anim calcmode="lin" valueType="num">
                                      <p:cBhvr>
                                        <p:cTn id="9" dur="75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750"/>
                                        <p:tgtEl>
                                          <p:spTgt spid="11"/>
                                        </p:tgtEl>
                                      </p:cBhvr>
                                    </p:animEffect>
                                    <p:anim calcmode="lin" valueType="num">
                                      <p:cBhvr>
                                        <p:cTn id="13" dur="750" fill="hold"/>
                                        <p:tgtEl>
                                          <p:spTgt spid="11"/>
                                        </p:tgtEl>
                                        <p:attrNameLst>
                                          <p:attrName>ppt_x</p:attrName>
                                        </p:attrNameLst>
                                      </p:cBhvr>
                                      <p:tavLst>
                                        <p:tav tm="0">
                                          <p:val>
                                            <p:strVal val="#ppt_x"/>
                                          </p:val>
                                        </p:tav>
                                        <p:tav tm="100000">
                                          <p:val>
                                            <p:strVal val="#ppt_x"/>
                                          </p:val>
                                        </p:tav>
                                      </p:tavLst>
                                    </p:anim>
                                    <p:anim calcmode="lin" valueType="num">
                                      <p:cBhvr>
                                        <p:cTn id="14" dur="750" fill="hold"/>
                                        <p:tgtEl>
                                          <p:spTgt spid="11"/>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750"/>
                                        <p:tgtEl>
                                          <p:spTgt spid="16"/>
                                        </p:tgtEl>
                                      </p:cBhvr>
                                    </p:animEffect>
                                    <p:anim calcmode="lin" valueType="num">
                                      <p:cBhvr>
                                        <p:cTn id="18" dur="750" fill="hold"/>
                                        <p:tgtEl>
                                          <p:spTgt spid="16"/>
                                        </p:tgtEl>
                                        <p:attrNameLst>
                                          <p:attrName>ppt_x</p:attrName>
                                        </p:attrNameLst>
                                      </p:cBhvr>
                                      <p:tavLst>
                                        <p:tav tm="0">
                                          <p:val>
                                            <p:strVal val="#ppt_x"/>
                                          </p:val>
                                        </p:tav>
                                        <p:tav tm="100000">
                                          <p:val>
                                            <p:strVal val="#ppt_x"/>
                                          </p:val>
                                        </p:tav>
                                      </p:tavLst>
                                    </p:anim>
                                    <p:anim calcmode="lin" valueType="num">
                                      <p:cBhvr>
                                        <p:cTn id="19" dur="750" fill="hold"/>
                                        <p:tgtEl>
                                          <p:spTgt spid="1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750"/>
                                        <p:tgtEl>
                                          <p:spTgt spid="23"/>
                                        </p:tgtEl>
                                      </p:cBhvr>
                                    </p:animEffect>
                                    <p:anim calcmode="lin" valueType="num">
                                      <p:cBhvr>
                                        <p:cTn id="23" dur="750" fill="hold"/>
                                        <p:tgtEl>
                                          <p:spTgt spid="23"/>
                                        </p:tgtEl>
                                        <p:attrNameLst>
                                          <p:attrName>ppt_x</p:attrName>
                                        </p:attrNameLst>
                                      </p:cBhvr>
                                      <p:tavLst>
                                        <p:tav tm="0">
                                          <p:val>
                                            <p:strVal val="#ppt_x"/>
                                          </p:val>
                                        </p:tav>
                                        <p:tav tm="100000">
                                          <p:val>
                                            <p:strVal val="#ppt_x"/>
                                          </p:val>
                                        </p:tav>
                                      </p:tavLst>
                                    </p:anim>
                                    <p:anim calcmode="lin" valueType="num">
                                      <p:cBhvr>
                                        <p:cTn id="24" dur="750" fill="hold"/>
                                        <p:tgtEl>
                                          <p:spTgt spid="23"/>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750"/>
                                        <p:tgtEl>
                                          <p:spTgt spid="25"/>
                                        </p:tgtEl>
                                      </p:cBhvr>
                                    </p:animEffect>
                                    <p:anim calcmode="lin" valueType="num">
                                      <p:cBhvr>
                                        <p:cTn id="28" dur="750" fill="hold"/>
                                        <p:tgtEl>
                                          <p:spTgt spid="25"/>
                                        </p:tgtEl>
                                        <p:attrNameLst>
                                          <p:attrName>ppt_x</p:attrName>
                                        </p:attrNameLst>
                                      </p:cBhvr>
                                      <p:tavLst>
                                        <p:tav tm="0">
                                          <p:val>
                                            <p:strVal val="#ppt_x"/>
                                          </p:val>
                                        </p:tav>
                                        <p:tav tm="100000">
                                          <p:val>
                                            <p:strVal val="#ppt_x"/>
                                          </p:val>
                                        </p:tav>
                                      </p:tavLst>
                                    </p:anim>
                                    <p:anim calcmode="lin" valueType="num">
                                      <p:cBhvr>
                                        <p:cTn id="29" dur="750" fill="hold"/>
                                        <p:tgtEl>
                                          <p:spTgt spid="2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750"/>
                                        <p:tgtEl>
                                          <p:spTgt spid="26"/>
                                        </p:tgtEl>
                                      </p:cBhvr>
                                    </p:animEffect>
                                    <p:anim calcmode="lin" valueType="num">
                                      <p:cBhvr>
                                        <p:cTn id="33" dur="750" fill="hold"/>
                                        <p:tgtEl>
                                          <p:spTgt spid="26"/>
                                        </p:tgtEl>
                                        <p:attrNameLst>
                                          <p:attrName>ppt_x</p:attrName>
                                        </p:attrNameLst>
                                      </p:cBhvr>
                                      <p:tavLst>
                                        <p:tav tm="0">
                                          <p:val>
                                            <p:strVal val="#ppt_x"/>
                                          </p:val>
                                        </p:tav>
                                        <p:tav tm="100000">
                                          <p:val>
                                            <p:strVal val="#ppt_x"/>
                                          </p:val>
                                        </p:tav>
                                      </p:tavLst>
                                    </p:anim>
                                    <p:anim calcmode="lin" valueType="num">
                                      <p:cBhvr>
                                        <p:cTn id="34" dur="750" fill="hold"/>
                                        <p:tgtEl>
                                          <p:spTgt spid="26"/>
                                        </p:tgtEl>
                                        <p:attrNameLst>
                                          <p:attrName>ppt_y</p:attrName>
                                        </p:attrNameLst>
                                      </p:cBhvr>
                                      <p:tavLst>
                                        <p:tav tm="0">
                                          <p:val>
                                            <p:strVal val="#ppt_y+.1"/>
                                          </p:val>
                                        </p:tav>
                                        <p:tav tm="100000">
                                          <p:val>
                                            <p:strVal val="#ppt_y"/>
                                          </p:val>
                                        </p:tav>
                                      </p:tavLst>
                                    </p:anim>
                                  </p:childTnLst>
                                </p:cTn>
                              </p:par>
                            </p:childTnLst>
                          </p:cTn>
                        </p:par>
                        <p:par>
                          <p:cTn id="35" fill="hold">
                            <p:stCondLst>
                              <p:cond delay="750"/>
                            </p:stCondLst>
                            <p:childTnLst>
                              <p:par>
                                <p:cTn id="36" presetID="47" presetClass="entr" presetSubtype="0" fill="hold" grpId="0" nodeType="after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fade">
                                      <p:cBhvr>
                                        <p:cTn id="38" dur="750"/>
                                        <p:tgtEl>
                                          <p:spTgt spid="32"/>
                                        </p:tgtEl>
                                      </p:cBhvr>
                                    </p:animEffect>
                                    <p:anim calcmode="lin" valueType="num">
                                      <p:cBhvr>
                                        <p:cTn id="39" dur="750" fill="hold"/>
                                        <p:tgtEl>
                                          <p:spTgt spid="32"/>
                                        </p:tgtEl>
                                        <p:attrNameLst>
                                          <p:attrName>ppt_x</p:attrName>
                                        </p:attrNameLst>
                                      </p:cBhvr>
                                      <p:tavLst>
                                        <p:tav tm="0">
                                          <p:val>
                                            <p:strVal val="#ppt_x"/>
                                          </p:val>
                                        </p:tav>
                                        <p:tav tm="100000">
                                          <p:val>
                                            <p:strVal val="#ppt_x"/>
                                          </p:val>
                                        </p:tav>
                                      </p:tavLst>
                                    </p:anim>
                                    <p:anim calcmode="lin" valueType="num">
                                      <p:cBhvr>
                                        <p:cTn id="40" dur="750" fill="hold"/>
                                        <p:tgtEl>
                                          <p:spTgt spid="32"/>
                                        </p:tgtEl>
                                        <p:attrNameLst>
                                          <p:attrName>ppt_y</p:attrName>
                                        </p:attrNameLst>
                                      </p:cBhvr>
                                      <p:tavLst>
                                        <p:tav tm="0">
                                          <p:val>
                                            <p:strVal val="#ppt_y-.1"/>
                                          </p:val>
                                        </p:tav>
                                        <p:tav tm="100000">
                                          <p:val>
                                            <p:strVal val="#ppt_y"/>
                                          </p:val>
                                        </p:tav>
                                      </p:tavLst>
                                    </p:anim>
                                  </p:childTnLst>
                                </p:cTn>
                              </p:par>
                              <p:par>
                                <p:cTn id="41" presetID="47" presetClass="entr" presetSubtype="0" fill="hold" grpId="0" nodeType="with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fade">
                                      <p:cBhvr>
                                        <p:cTn id="43" dur="750"/>
                                        <p:tgtEl>
                                          <p:spTgt spid="34"/>
                                        </p:tgtEl>
                                      </p:cBhvr>
                                    </p:animEffect>
                                    <p:anim calcmode="lin" valueType="num">
                                      <p:cBhvr>
                                        <p:cTn id="44" dur="750" fill="hold"/>
                                        <p:tgtEl>
                                          <p:spTgt spid="34"/>
                                        </p:tgtEl>
                                        <p:attrNameLst>
                                          <p:attrName>ppt_x</p:attrName>
                                        </p:attrNameLst>
                                      </p:cBhvr>
                                      <p:tavLst>
                                        <p:tav tm="0">
                                          <p:val>
                                            <p:strVal val="#ppt_x"/>
                                          </p:val>
                                        </p:tav>
                                        <p:tav tm="100000">
                                          <p:val>
                                            <p:strVal val="#ppt_x"/>
                                          </p:val>
                                        </p:tav>
                                      </p:tavLst>
                                    </p:anim>
                                    <p:anim calcmode="lin" valueType="num">
                                      <p:cBhvr>
                                        <p:cTn id="45" dur="750" fill="hold"/>
                                        <p:tgtEl>
                                          <p:spTgt spid="34"/>
                                        </p:tgtEl>
                                        <p:attrNameLst>
                                          <p:attrName>ppt_y</p:attrName>
                                        </p:attrNameLst>
                                      </p:cBhvr>
                                      <p:tavLst>
                                        <p:tav tm="0">
                                          <p:val>
                                            <p:strVal val="#ppt_y-.1"/>
                                          </p:val>
                                        </p:tav>
                                        <p:tav tm="100000">
                                          <p:val>
                                            <p:strVal val="#ppt_y"/>
                                          </p:val>
                                        </p:tav>
                                      </p:tavLst>
                                    </p:anim>
                                  </p:childTnLst>
                                </p:cTn>
                              </p:par>
                              <p:par>
                                <p:cTn id="46" presetID="47" presetClass="entr" presetSubtype="0" fill="hold" grpId="0" nodeType="with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fade">
                                      <p:cBhvr>
                                        <p:cTn id="48" dur="750"/>
                                        <p:tgtEl>
                                          <p:spTgt spid="36"/>
                                        </p:tgtEl>
                                      </p:cBhvr>
                                    </p:animEffect>
                                    <p:anim calcmode="lin" valueType="num">
                                      <p:cBhvr>
                                        <p:cTn id="49" dur="750" fill="hold"/>
                                        <p:tgtEl>
                                          <p:spTgt spid="36"/>
                                        </p:tgtEl>
                                        <p:attrNameLst>
                                          <p:attrName>ppt_x</p:attrName>
                                        </p:attrNameLst>
                                      </p:cBhvr>
                                      <p:tavLst>
                                        <p:tav tm="0">
                                          <p:val>
                                            <p:strVal val="#ppt_x"/>
                                          </p:val>
                                        </p:tav>
                                        <p:tav tm="100000">
                                          <p:val>
                                            <p:strVal val="#ppt_x"/>
                                          </p:val>
                                        </p:tav>
                                      </p:tavLst>
                                    </p:anim>
                                    <p:anim calcmode="lin" valueType="num">
                                      <p:cBhvr>
                                        <p:cTn id="50" dur="750" fill="hold"/>
                                        <p:tgtEl>
                                          <p:spTgt spid="36"/>
                                        </p:tgtEl>
                                        <p:attrNameLst>
                                          <p:attrName>ppt_y</p:attrName>
                                        </p:attrNameLst>
                                      </p:cBhvr>
                                      <p:tavLst>
                                        <p:tav tm="0">
                                          <p:val>
                                            <p:strVal val="#ppt_y-.1"/>
                                          </p:val>
                                        </p:tav>
                                        <p:tav tm="100000">
                                          <p:val>
                                            <p:strVal val="#ppt_y"/>
                                          </p:val>
                                        </p:tav>
                                      </p:tavLst>
                                    </p:anim>
                                  </p:childTnLst>
                                </p:cTn>
                              </p:par>
                              <p:par>
                                <p:cTn id="51" presetID="47" presetClass="entr" presetSubtype="0" fill="hold" grpId="0" nodeType="withEffect">
                                  <p:stCondLst>
                                    <p:cond delay="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750"/>
                                        <p:tgtEl>
                                          <p:spTgt spid="38"/>
                                        </p:tgtEl>
                                      </p:cBhvr>
                                    </p:animEffect>
                                    <p:anim calcmode="lin" valueType="num">
                                      <p:cBhvr>
                                        <p:cTn id="54" dur="750" fill="hold"/>
                                        <p:tgtEl>
                                          <p:spTgt spid="38"/>
                                        </p:tgtEl>
                                        <p:attrNameLst>
                                          <p:attrName>ppt_x</p:attrName>
                                        </p:attrNameLst>
                                      </p:cBhvr>
                                      <p:tavLst>
                                        <p:tav tm="0">
                                          <p:val>
                                            <p:strVal val="#ppt_x"/>
                                          </p:val>
                                        </p:tav>
                                        <p:tav tm="100000">
                                          <p:val>
                                            <p:strVal val="#ppt_x"/>
                                          </p:val>
                                        </p:tav>
                                      </p:tavLst>
                                    </p:anim>
                                    <p:anim calcmode="lin" valueType="num">
                                      <p:cBhvr>
                                        <p:cTn id="55" dur="750" fill="hold"/>
                                        <p:tgtEl>
                                          <p:spTgt spid="38"/>
                                        </p:tgtEl>
                                        <p:attrNameLst>
                                          <p:attrName>ppt_y</p:attrName>
                                        </p:attrNameLst>
                                      </p:cBhvr>
                                      <p:tavLst>
                                        <p:tav tm="0">
                                          <p:val>
                                            <p:strVal val="#ppt_y-.1"/>
                                          </p:val>
                                        </p:tav>
                                        <p:tav tm="100000">
                                          <p:val>
                                            <p:strVal val="#ppt_y"/>
                                          </p:val>
                                        </p:tav>
                                      </p:tavLst>
                                    </p:anim>
                                  </p:childTnLst>
                                </p:cTn>
                              </p:par>
                              <p:par>
                                <p:cTn id="56" presetID="47" presetClass="entr" presetSubtype="0" fill="hold" grpId="0" nodeType="withEffect">
                                  <p:stCondLst>
                                    <p:cond delay="0"/>
                                  </p:stCondLst>
                                  <p:childTnLst>
                                    <p:set>
                                      <p:cBhvr>
                                        <p:cTn id="57" dur="1" fill="hold">
                                          <p:stCondLst>
                                            <p:cond delay="0"/>
                                          </p:stCondLst>
                                        </p:cTn>
                                        <p:tgtEl>
                                          <p:spTgt spid="40"/>
                                        </p:tgtEl>
                                        <p:attrNameLst>
                                          <p:attrName>style.visibility</p:attrName>
                                        </p:attrNameLst>
                                      </p:cBhvr>
                                      <p:to>
                                        <p:strVal val="visible"/>
                                      </p:to>
                                    </p:set>
                                    <p:animEffect transition="in" filter="fade">
                                      <p:cBhvr>
                                        <p:cTn id="58" dur="750"/>
                                        <p:tgtEl>
                                          <p:spTgt spid="40"/>
                                        </p:tgtEl>
                                      </p:cBhvr>
                                    </p:animEffect>
                                    <p:anim calcmode="lin" valueType="num">
                                      <p:cBhvr>
                                        <p:cTn id="59" dur="750" fill="hold"/>
                                        <p:tgtEl>
                                          <p:spTgt spid="40"/>
                                        </p:tgtEl>
                                        <p:attrNameLst>
                                          <p:attrName>ppt_x</p:attrName>
                                        </p:attrNameLst>
                                      </p:cBhvr>
                                      <p:tavLst>
                                        <p:tav tm="0">
                                          <p:val>
                                            <p:strVal val="#ppt_x"/>
                                          </p:val>
                                        </p:tav>
                                        <p:tav tm="100000">
                                          <p:val>
                                            <p:strVal val="#ppt_x"/>
                                          </p:val>
                                        </p:tav>
                                      </p:tavLst>
                                    </p:anim>
                                    <p:anim calcmode="lin" valueType="num">
                                      <p:cBhvr>
                                        <p:cTn id="60" dur="750" fill="hold"/>
                                        <p:tgtEl>
                                          <p:spTgt spid="40"/>
                                        </p:tgtEl>
                                        <p:attrNameLst>
                                          <p:attrName>ppt_y</p:attrName>
                                        </p:attrNameLst>
                                      </p:cBhvr>
                                      <p:tavLst>
                                        <p:tav tm="0">
                                          <p:val>
                                            <p:strVal val="#ppt_y-.1"/>
                                          </p:val>
                                        </p:tav>
                                        <p:tav tm="100000">
                                          <p:val>
                                            <p:strVal val="#ppt_y"/>
                                          </p:val>
                                        </p:tav>
                                      </p:tavLst>
                                    </p:anim>
                                  </p:childTnLst>
                                </p:cTn>
                              </p:par>
                              <p:par>
                                <p:cTn id="61" presetID="47" presetClass="entr" presetSubtype="0" fill="hold" grpId="0" nodeType="withEffect">
                                  <p:stCondLst>
                                    <p:cond delay="0"/>
                                  </p:stCondLst>
                                  <p:childTnLst>
                                    <p:set>
                                      <p:cBhvr>
                                        <p:cTn id="62" dur="1" fill="hold">
                                          <p:stCondLst>
                                            <p:cond delay="0"/>
                                          </p:stCondLst>
                                        </p:cTn>
                                        <p:tgtEl>
                                          <p:spTgt spid="42"/>
                                        </p:tgtEl>
                                        <p:attrNameLst>
                                          <p:attrName>style.visibility</p:attrName>
                                        </p:attrNameLst>
                                      </p:cBhvr>
                                      <p:to>
                                        <p:strVal val="visible"/>
                                      </p:to>
                                    </p:set>
                                    <p:animEffect transition="in" filter="fade">
                                      <p:cBhvr>
                                        <p:cTn id="63" dur="750"/>
                                        <p:tgtEl>
                                          <p:spTgt spid="42"/>
                                        </p:tgtEl>
                                      </p:cBhvr>
                                    </p:animEffect>
                                    <p:anim calcmode="lin" valueType="num">
                                      <p:cBhvr>
                                        <p:cTn id="64" dur="750" fill="hold"/>
                                        <p:tgtEl>
                                          <p:spTgt spid="42"/>
                                        </p:tgtEl>
                                        <p:attrNameLst>
                                          <p:attrName>ppt_x</p:attrName>
                                        </p:attrNameLst>
                                      </p:cBhvr>
                                      <p:tavLst>
                                        <p:tav tm="0">
                                          <p:val>
                                            <p:strVal val="#ppt_x"/>
                                          </p:val>
                                        </p:tav>
                                        <p:tav tm="100000">
                                          <p:val>
                                            <p:strVal val="#ppt_x"/>
                                          </p:val>
                                        </p:tav>
                                      </p:tavLst>
                                    </p:anim>
                                    <p:anim calcmode="lin" valueType="num">
                                      <p:cBhvr>
                                        <p:cTn id="65" dur="750" fill="hold"/>
                                        <p:tgtEl>
                                          <p:spTgt spid="42"/>
                                        </p:tgtEl>
                                        <p:attrNameLst>
                                          <p:attrName>ppt_y</p:attrName>
                                        </p:attrNameLst>
                                      </p:cBhvr>
                                      <p:tavLst>
                                        <p:tav tm="0">
                                          <p:val>
                                            <p:strVal val="#ppt_y-.1"/>
                                          </p:val>
                                        </p:tav>
                                        <p:tav tm="100000">
                                          <p:val>
                                            <p:strVal val="#ppt_y"/>
                                          </p:val>
                                        </p:tav>
                                      </p:tavLst>
                                    </p:anim>
                                  </p:childTnLst>
                                </p:cTn>
                              </p:par>
                            </p:childTnLst>
                          </p:cTn>
                        </p:par>
                        <p:par>
                          <p:cTn id="66" fill="hold">
                            <p:stCondLst>
                              <p:cond delay="1500"/>
                            </p:stCondLst>
                            <p:childTnLst>
                              <p:par>
                                <p:cTn id="67" presetID="22" presetClass="entr" presetSubtype="8" fill="hold" grpId="0" nodeType="afterEffect">
                                  <p:stCondLst>
                                    <p:cond delay="0"/>
                                  </p:stCondLst>
                                  <p:childTnLst>
                                    <p:set>
                                      <p:cBhvr>
                                        <p:cTn id="68" dur="1" fill="hold">
                                          <p:stCondLst>
                                            <p:cond delay="0"/>
                                          </p:stCondLst>
                                        </p:cTn>
                                        <p:tgtEl>
                                          <p:spTgt spid="51"/>
                                        </p:tgtEl>
                                        <p:attrNameLst>
                                          <p:attrName>style.visibility</p:attrName>
                                        </p:attrNameLst>
                                      </p:cBhvr>
                                      <p:to>
                                        <p:strVal val="visible"/>
                                      </p:to>
                                    </p:set>
                                    <p:animEffect transition="in" filter="wipe(left)">
                                      <p:cBhvr>
                                        <p:cTn id="69" dur="500"/>
                                        <p:tgtEl>
                                          <p:spTgt spid="51"/>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50"/>
                                        </p:tgtEl>
                                        <p:attrNameLst>
                                          <p:attrName>style.visibility</p:attrName>
                                        </p:attrNameLst>
                                      </p:cBhvr>
                                      <p:to>
                                        <p:strVal val="visible"/>
                                      </p:to>
                                    </p:set>
                                    <p:animEffect transition="in" filter="wipe(left)">
                                      <p:cBhvr>
                                        <p:cTn id="72" dur="500"/>
                                        <p:tgtEl>
                                          <p:spTgt spid="50"/>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53"/>
                                        </p:tgtEl>
                                        <p:attrNameLst>
                                          <p:attrName>style.visibility</p:attrName>
                                        </p:attrNameLst>
                                      </p:cBhvr>
                                      <p:to>
                                        <p:strVal val="visible"/>
                                      </p:to>
                                    </p:set>
                                    <p:animEffect transition="in" filter="wipe(left)">
                                      <p:cBhvr>
                                        <p:cTn id="75" dur="500"/>
                                        <p:tgtEl>
                                          <p:spTgt spid="53"/>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52"/>
                                        </p:tgtEl>
                                        <p:attrNameLst>
                                          <p:attrName>style.visibility</p:attrName>
                                        </p:attrNameLst>
                                      </p:cBhvr>
                                      <p:to>
                                        <p:strVal val="visible"/>
                                      </p:to>
                                    </p:set>
                                    <p:animEffect transition="in" filter="wipe(left)">
                                      <p:cBhvr>
                                        <p:cTn id="78" dur="500"/>
                                        <p:tgtEl>
                                          <p:spTgt spid="52"/>
                                        </p:tgtEl>
                                      </p:cBhvr>
                                    </p:animEffect>
                                  </p:childTnLst>
                                </p:cTn>
                              </p:par>
                              <p:par>
                                <p:cTn id="79" presetID="22" presetClass="entr" presetSubtype="8" fill="hold" grpId="0" nodeType="withEffect">
                                  <p:stCondLst>
                                    <p:cond delay="0"/>
                                  </p:stCondLst>
                                  <p:childTnLst>
                                    <p:set>
                                      <p:cBhvr>
                                        <p:cTn id="80" dur="1" fill="hold">
                                          <p:stCondLst>
                                            <p:cond delay="0"/>
                                          </p:stCondLst>
                                        </p:cTn>
                                        <p:tgtEl>
                                          <p:spTgt spid="55"/>
                                        </p:tgtEl>
                                        <p:attrNameLst>
                                          <p:attrName>style.visibility</p:attrName>
                                        </p:attrNameLst>
                                      </p:cBhvr>
                                      <p:to>
                                        <p:strVal val="visible"/>
                                      </p:to>
                                    </p:set>
                                    <p:animEffect transition="in" filter="wipe(left)">
                                      <p:cBhvr>
                                        <p:cTn id="81" dur="500"/>
                                        <p:tgtEl>
                                          <p:spTgt spid="55"/>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54"/>
                                        </p:tgtEl>
                                        <p:attrNameLst>
                                          <p:attrName>style.visibility</p:attrName>
                                        </p:attrNameLst>
                                      </p:cBhvr>
                                      <p:to>
                                        <p:strVal val="visible"/>
                                      </p:to>
                                    </p:set>
                                    <p:animEffect transition="in" filter="wipe(left)">
                                      <p:cBhvr>
                                        <p:cTn id="84" dur="500"/>
                                        <p:tgtEl>
                                          <p:spTgt spid="54"/>
                                        </p:tgtEl>
                                      </p:cBhvr>
                                    </p:animEffect>
                                  </p:childTnLst>
                                </p:cTn>
                              </p:par>
                            </p:childTnLst>
                          </p:cTn>
                        </p:par>
                        <p:par>
                          <p:cTn id="85" fill="hold">
                            <p:stCondLst>
                              <p:cond delay="2000"/>
                            </p:stCondLst>
                            <p:childTnLst>
                              <p:par>
                                <p:cTn id="86" presetID="10" presetClass="entr" presetSubtype="0" fill="hold" grpId="0" nodeType="afterEffect">
                                  <p:stCondLst>
                                    <p:cond delay="0"/>
                                  </p:stCondLst>
                                  <p:childTnLst>
                                    <p:set>
                                      <p:cBhvr>
                                        <p:cTn id="87" dur="1" fill="hold">
                                          <p:stCondLst>
                                            <p:cond delay="0"/>
                                          </p:stCondLst>
                                        </p:cTn>
                                        <p:tgtEl>
                                          <p:spTgt spid="29"/>
                                        </p:tgtEl>
                                        <p:attrNameLst>
                                          <p:attrName>style.visibility</p:attrName>
                                        </p:attrNameLst>
                                      </p:cBhvr>
                                      <p:to>
                                        <p:strVal val="visible"/>
                                      </p:to>
                                    </p:set>
                                    <p:animEffect transition="in" filter="fade">
                                      <p:cBhvr>
                                        <p:cTn id="88" dur="500"/>
                                        <p:tgtEl>
                                          <p:spTgt spid="29"/>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30"/>
                                        </p:tgtEl>
                                        <p:attrNameLst>
                                          <p:attrName>style.visibility</p:attrName>
                                        </p:attrNameLst>
                                      </p:cBhvr>
                                      <p:to>
                                        <p:strVal val="visible"/>
                                      </p:to>
                                    </p:set>
                                    <p:animEffect transition="in" filter="fade">
                                      <p:cBhvr>
                                        <p:cTn id="91" dur="500"/>
                                        <p:tgtEl>
                                          <p:spTgt spid="30"/>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1"/>
                                        </p:tgtEl>
                                        <p:attrNameLst>
                                          <p:attrName>style.visibility</p:attrName>
                                        </p:attrNameLst>
                                      </p:cBhvr>
                                      <p:to>
                                        <p:strVal val="visible"/>
                                      </p:to>
                                    </p:set>
                                    <p:animEffect transition="in" filter="fade">
                                      <p:cBhvr>
                                        <p:cTn id="94" dur="500"/>
                                        <p:tgtEl>
                                          <p:spTgt spid="31"/>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44"/>
                                        </p:tgtEl>
                                        <p:attrNameLst>
                                          <p:attrName>style.visibility</p:attrName>
                                        </p:attrNameLst>
                                      </p:cBhvr>
                                      <p:to>
                                        <p:strVal val="visible"/>
                                      </p:to>
                                    </p:set>
                                    <p:animEffect transition="in" filter="fade">
                                      <p:cBhvr>
                                        <p:cTn id="97" dur="500"/>
                                        <p:tgtEl>
                                          <p:spTgt spid="44"/>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45"/>
                                        </p:tgtEl>
                                        <p:attrNameLst>
                                          <p:attrName>style.visibility</p:attrName>
                                        </p:attrNameLst>
                                      </p:cBhvr>
                                      <p:to>
                                        <p:strVal val="visible"/>
                                      </p:to>
                                    </p:set>
                                    <p:animEffect transition="in" filter="fade">
                                      <p:cBhvr>
                                        <p:cTn id="100" dur="500"/>
                                        <p:tgtEl>
                                          <p:spTgt spid="45"/>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46"/>
                                        </p:tgtEl>
                                        <p:attrNameLst>
                                          <p:attrName>style.visibility</p:attrName>
                                        </p:attrNameLst>
                                      </p:cBhvr>
                                      <p:to>
                                        <p:strVal val="visible"/>
                                      </p:to>
                                    </p:set>
                                    <p:animEffect transition="in" filter="fade">
                                      <p:cBhvr>
                                        <p:cTn id="103"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9" grpId="0"/>
      <p:bldP spid="11" grpId="0" animBg="1"/>
      <p:bldP spid="16" grpId="0" animBg="1"/>
      <p:bldP spid="23" grpId="0" animBg="1"/>
      <p:bldP spid="25" grpId="0" animBg="1"/>
      <p:bldP spid="26" grpId="0" animBg="1"/>
      <p:bldP spid="30" grpId="0"/>
      <p:bldP spid="31" grpId="0"/>
      <p:bldP spid="44" grpId="0"/>
      <p:bldP spid="45" grpId="0"/>
      <p:bldP spid="46" grpId="0"/>
      <p:bldP spid="32" grpId="0"/>
      <p:bldP spid="34" grpId="0"/>
      <p:bldP spid="36" grpId="0"/>
      <p:bldP spid="38" grpId="0"/>
      <p:bldP spid="40" grpId="0"/>
      <p:bldP spid="42" grpId="0"/>
      <p:bldP spid="50" grpId="0" animBg="1"/>
      <p:bldP spid="51" grpId="0" animBg="1"/>
      <p:bldP spid="52" grpId="0" animBg="1"/>
      <p:bldP spid="53" grpId="0" animBg="1"/>
      <p:bldP spid="54" grpId="0" animBg="1"/>
      <p:bldP spid="5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A7BEC61-EC9C-48BD-82AB-FFC665F0D106}"/>
              </a:ext>
            </a:extLst>
          </p:cNvPr>
          <p:cNvSpPr/>
          <p:nvPr/>
        </p:nvSpPr>
        <p:spPr>
          <a:xfrm>
            <a:off x="2219749" y="3390681"/>
            <a:ext cx="4270550" cy="18589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Agenda</a:t>
            </a:r>
          </a:p>
        </p:txBody>
      </p:sp>
      <p:sp>
        <p:nvSpPr>
          <p:cNvPr id="2" name="Rectangle 1"/>
          <p:cNvSpPr/>
          <p:nvPr/>
        </p:nvSpPr>
        <p:spPr>
          <a:xfrm>
            <a:off x="6628041" y="871115"/>
            <a:ext cx="4270550" cy="1858945"/>
          </a:xfrm>
          <a:prstGeom prst="rect">
            <a:avLst/>
          </a:prstGeom>
          <a:solidFill>
            <a:srgbClr val="F5C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Agenda</a:t>
            </a:r>
          </a:p>
        </p:txBody>
      </p:sp>
      <p:sp>
        <p:nvSpPr>
          <p:cNvPr id="4" name="Rectangle 3">
            <a:extLst>
              <a:ext uri="{FF2B5EF4-FFF2-40B4-BE49-F238E27FC236}">
                <a16:creationId xmlns:a16="http://schemas.microsoft.com/office/drawing/2014/main" id="{C71C824D-C208-499B-9ADC-A222EF5BDC2E}"/>
              </a:ext>
            </a:extLst>
          </p:cNvPr>
          <p:cNvSpPr/>
          <p:nvPr/>
        </p:nvSpPr>
        <p:spPr>
          <a:xfrm>
            <a:off x="5715144" y="1531736"/>
            <a:ext cx="4270550" cy="1858945"/>
          </a:xfrm>
          <a:prstGeom prst="rect">
            <a:avLst/>
          </a:prstGeom>
          <a:solidFill>
            <a:srgbClr val="A5D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Agenda</a:t>
            </a:r>
          </a:p>
        </p:txBody>
      </p:sp>
      <p:sp>
        <p:nvSpPr>
          <p:cNvPr id="6" name="Rectangle 5">
            <a:extLst>
              <a:ext uri="{FF2B5EF4-FFF2-40B4-BE49-F238E27FC236}">
                <a16:creationId xmlns:a16="http://schemas.microsoft.com/office/drawing/2014/main" id="{35D6AA4B-BE85-445A-BA3C-048BE9AAB634}"/>
              </a:ext>
            </a:extLst>
          </p:cNvPr>
          <p:cNvSpPr/>
          <p:nvPr/>
        </p:nvSpPr>
        <p:spPr>
          <a:xfrm>
            <a:off x="3270388" y="2852978"/>
            <a:ext cx="4270550" cy="1858945"/>
          </a:xfrm>
          <a:prstGeom prst="rect">
            <a:avLst/>
          </a:prstGeom>
          <a:solidFill>
            <a:srgbClr val="5BD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400" b="0" i="0" u="none" strike="noStrike" kern="1200" cap="none" spc="0" normalizeH="0" baseline="0" noProof="0">
              <a:ln>
                <a:noFill/>
              </a:ln>
              <a:solidFill>
                <a:prstClr val="white"/>
              </a:solidFill>
              <a:effectLst/>
              <a:uLnTx/>
              <a:uFillTx/>
              <a:latin typeface="Ubuntu"/>
              <a:ea typeface="+mn-ea"/>
              <a:cs typeface="+mn-cs"/>
            </a:endParaRPr>
          </a:p>
        </p:txBody>
      </p:sp>
      <p:sp>
        <p:nvSpPr>
          <p:cNvPr id="5" name="Rectangle 4">
            <a:extLst>
              <a:ext uri="{FF2B5EF4-FFF2-40B4-BE49-F238E27FC236}">
                <a16:creationId xmlns:a16="http://schemas.microsoft.com/office/drawing/2014/main" id="{587BA2C9-9CB8-476F-988F-E6BA51F477BE}"/>
              </a:ext>
            </a:extLst>
          </p:cNvPr>
          <p:cNvSpPr/>
          <p:nvPr/>
        </p:nvSpPr>
        <p:spPr>
          <a:xfrm>
            <a:off x="4492766" y="2192357"/>
            <a:ext cx="4270550" cy="18589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a:ln>
                  <a:noFill/>
                </a:ln>
                <a:solidFill>
                  <a:prstClr val="white"/>
                </a:solidFill>
                <a:effectLst/>
                <a:uLnTx/>
                <a:uFillTx/>
                <a:latin typeface="Ubuntu"/>
                <a:ea typeface="+mn-ea"/>
                <a:cs typeface="+mn-cs"/>
              </a:rPr>
              <a:t>The Concept</a:t>
            </a:r>
          </a:p>
        </p:txBody>
      </p:sp>
    </p:spTree>
    <p:extLst>
      <p:ext uri="{BB962C8B-B14F-4D97-AF65-F5344CB8AC3E}">
        <p14:creationId xmlns:p14="http://schemas.microsoft.com/office/powerpoint/2010/main" val="1925084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animBg="1"/>
      <p:bldP spid="4" grpId="0" animBg="1"/>
      <p:bldP spid="6"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CD55C325-411D-41B0-876D-4780EC7CA767}"/>
              </a:ext>
            </a:extLst>
          </p:cNvPr>
          <p:cNvSpPr/>
          <p:nvPr/>
        </p:nvSpPr>
        <p:spPr>
          <a:xfrm>
            <a:off x="347187" y="2016067"/>
            <a:ext cx="3119436" cy="3008744"/>
          </a:xfrm>
          <a:prstGeom prst="ellipse">
            <a:avLst/>
          </a:prstGeom>
          <a:solidFill>
            <a:schemeClr val="accent1">
              <a:lumMod val="75000"/>
            </a:schemeClr>
          </a:solidFill>
          <a:ln w="38100" cap="flat" cmpd="sng" algn="ctr">
            <a:noFill/>
            <a:prstDash val="solid"/>
            <a:miter lim="800000"/>
          </a:ln>
          <a:effectLst>
            <a:outerShdw blurRad="40000" dist="20000" dir="5400000" rotWithShape="0">
              <a:srgbClr val="000000">
                <a:alpha val="38000"/>
              </a:srgbClr>
            </a:outerShdw>
          </a:effectLst>
        </p:spPr>
        <p:txBody>
          <a:bodyPr spcFirstLastPara="0" vert="horz" wrap="square" lIns="168368" tIns="168368" rIns="168368" bIns="168368"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en-US" sz="2533" b="0" i="0" u="none" strike="noStrike" kern="0" cap="none" spc="0" normalizeH="0" baseline="0" noProof="0">
                <a:ln>
                  <a:noFill/>
                </a:ln>
                <a:solidFill>
                  <a:prstClr val="white"/>
                </a:solidFill>
                <a:effectLst/>
                <a:uLnTx/>
                <a:uFillTx/>
                <a:latin typeface="Calibri" panose="020F0502020204030204"/>
                <a:ea typeface="+mn-ea"/>
                <a:cs typeface="+mn-cs"/>
              </a:rPr>
              <a:t>Personal productivity</a:t>
            </a:r>
          </a:p>
        </p:txBody>
      </p:sp>
      <p:sp>
        <p:nvSpPr>
          <p:cNvPr id="4" name="Oval 3">
            <a:extLst>
              <a:ext uri="{FF2B5EF4-FFF2-40B4-BE49-F238E27FC236}">
                <a16:creationId xmlns:a16="http://schemas.microsoft.com/office/drawing/2014/main" id="{DE37EF4E-CD89-4019-B8F6-C1069ECEC58E}"/>
              </a:ext>
            </a:extLst>
          </p:cNvPr>
          <p:cNvSpPr/>
          <p:nvPr/>
        </p:nvSpPr>
        <p:spPr>
          <a:xfrm>
            <a:off x="3108962" y="2050561"/>
            <a:ext cx="3119437" cy="3008744"/>
          </a:xfrm>
          <a:prstGeom prst="ellipse">
            <a:avLst/>
          </a:prstGeom>
          <a:solidFill>
            <a:schemeClr val="accent1"/>
          </a:solidFill>
          <a:ln w="38100" cap="flat" cmpd="sng" algn="ctr">
            <a:noFill/>
            <a:prstDash val="solid"/>
            <a:miter lim="800000"/>
          </a:ln>
          <a:effectLst>
            <a:outerShdw blurRad="40000" dist="20000" dir="5400000" rotWithShape="0">
              <a:srgbClr val="000000">
                <a:alpha val="38000"/>
              </a:srgbClr>
            </a:outerShdw>
          </a:effectLst>
        </p:spPr>
        <p:txBody>
          <a:bodyPr spcFirstLastPara="0" vert="horz" wrap="square" lIns="168368" tIns="168368" rIns="168368" bIns="168368"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en-US" sz="2533" b="0" i="0" u="none" strike="noStrike" kern="0" cap="none" spc="0" normalizeH="0" baseline="0" noProof="0">
                <a:ln>
                  <a:noFill/>
                </a:ln>
                <a:solidFill>
                  <a:prstClr val="white"/>
                </a:solidFill>
                <a:effectLst/>
                <a:uLnTx/>
                <a:uFillTx/>
                <a:latin typeface="Calibri" panose="020F0502020204030204"/>
                <a:ea typeface="+mn-ea"/>
                <a:cs typeface="+mn-cs"/>
              </a:rPr>
              <a:t>Collaboration</a:t>
            </a:r>
          </a:p>
        </p:txBody>
      </p:sp>
      <p:sp>
        <p:nvSpPr>
          <p:cNvPr id="5" name="Oval 4">
            <a:extLst>
              <a:ext uri="{FF2B5EF4-FFF2-40B4-BE49-F238E27FC236}">
                <a16:creationId xmlns:a16="http://schemas.microsoft.com/office/drawing/2014/main" id="{CD564244-D6EA-4CF5-B781-4BB91BF5D2AB}"/>
              </a:ext>
            </a:extLst>
          </p:cNvPr>
          <p:cNvSpPr/>
          <p:nvPr/>
        </p:nvSpPr>
        <p:spPr>
          <a:xfrm>
            <a:off x="5778819" y="1990249"/>
            <a:ext cx="3119437" cy="3129367"/>
          </a:xfrm>
          <a:prstGeom prst="ellipse">
            <a:avLst/>
          </a:prstGeom>
          <a:solidFill>
            <a:schemeClr val="accent2"/>
          </a:solidFill>
          <a:ln w="38100" cap="flat" cmpd="sng" algn="ctr">
            <a:noFill/>
            <a:prstDash val="solid"/>
            <a:miter lim="800000"/>
          </a:ln>
          <a:effectLst>
            <a:outerShdw blurRad="40000" dist="20000" dir="5400000" rotWithShape="0">
              <a:srgbClr val="000000">
                <a:alpha val="38000"/>
              </a:srgbClr>
            </a:outerShdw>
          </a:effectLst>
        </p:spPr>
        <p:txBody>
          <a:bodyPr spcFirstLastPara="0" vert="horz" wrap="square" lIns="168368" tIns="168368" rIns="168368" bIns="168368"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en-US" sz="2533" b="0" i="0" u="none" strike="noStrike" kern="0" cap="none" spc="0" normalizeH="0" baseline="0" noProof="0">
                <a:ln>
                  <a:noFill/>
                </a:ln>
                <a:solidFill>
                  <a:prstClr val="white"/>
                </a:solidFill>
                <a:effectLst/>
                <a:uLnTx/>
                <a:uFillTx/>
                <a:latin typeface="Calibri" panose="020F0502020204030204"/>
                <a:ea typeface="+mn-ea"/>
                <a:cs typeface="+mn-cs"/>
              </a:rPr>
              <a:t>Citizen development </a:t>
            </a:r>
          </a:p>
        </p:txBody>
      </p:sp>
      <p:sp>
        <p:nvSpPr>
          <p:cNvPr id="7" name="Oval 6">
            <a:extLst>
              <a:ext uri="{FF2B5EF4-FFF2-40B4-BE49-F238E27FC236}">
                <a16:creationId xmlns:a16="http://schemas.microsoft.com/office/drawing/2014/main" id="{A46B3AFA-D827-4649-AC51-3A742A5A99CC}"/>
              </a:ext>
            </a:extLst>
          </p:cNvPr>
          <p:cNvSpPr/>
          <p:nvPr/>
        </p:nvSpPr>
        <p:spPr>
          <a:xfrm>
            <a:off x="8623456" y="1986722"/>
            <a:ext cx="3292792" cy="3129367"/>
          </a:xfrm>
          <a:prstGeom prst="ellipse">
            <a:avLst/>
          </a:prstGeom>
          <a:solidFill>
            <a:schemeClr val="accent3"/>
          </a:solidFill>
          <a:ln w="38100" cap="flat" cmpd="sng" algn="ctr">
            <a:noFill/>
            <a:prstDash val="solid"/>
            <a:miter lim="800000"/>
          </a:ln>
          <a:effectLst>
            <a:outerShdw blurRad="40000" dist="20000" dir="5400000" rotWithShape="0">
              <a:srgbClr val="000000">
                <a:alpha val="38000"/>
              </a:srgbClr>
            </a:outerShdw>
          </a:effectLst>
        </p:spPr>
        <p:txBody>
          <a:bodyPr spcFirstLastPara="0" vert="horz" wrap="square" lIns="168368" tIns="168368" rIns="168368" bIns="168368" numCol="1" spcCol="1270" anchor="ctr" anchorCtr="0">
            <a:noAutofit/>
          </a:bodyPr>
          <a:lstStyle/>
          <a:p>
            <a:pPr marL="0" marR="0" lvl="0" indent="0" algn="l" defTabSz="1125955" rtl="0" eaLnBrk="1" fontAlgn="auto" latinLnBrk="0" hangingPunct="1">
              <a:lnSpc>
                <a:spcPct val="90000"/>
              </a:lnSpc>
              <a:spcBef>
                <a:spcPct val="0"/>
              </a:spcBef>
              <a:spcAft>
                <a:spcPct val="35000"/>
              </a:spcAft>
              <a:buClrTx/>
              <a:buSzTx/>
              <a:buFontTx/>
              <a:buNone/>
              <a:tabLst/>
              <a:defRPr/>
            </a:pPr>
            <a:r>
              <a:rPr kumimoji="0" lang="en-US" sz="2533" b="0" i="0" u="none" strike="noStrike" kern="0" cap="none" spc="0" normalizeH="0" baseline="0" noProof="0">
                <a:ln>
                  <a:noFill/>
                </a:ln>
                <a:solidFill>
                  <a:prstClr val="white"/>
                </a:solidFill>
                <a:effectLst/>
                <a:uLnTx/>
                <a:uFillTx/>
                <a:latin typeface="Calibri" panose="020F0502020204030204"/>
                <a:ea typeface="+mn-ea"/>
                <a:cs typeface="+mn-cs"/>
              </a:rPr>
              <a:t>Bridge between Applications</a:t>
            </a:r>
          </a:p>
        </p:txBody>
      </p:sp>
      <p:sp>
        <p:nvSpPr>
          <p:cNvPr id="8" name="Title 7">
            <a:extLst>
              <a:ext uri="{FF2B5EF4-FFF2-40B4-BE49-F238E27FC236}">
                <a16:creationId xmlns:a16="http://schemas.microsoft.com/office/drawing/2014/main" id="{411E2D13-2E67-4864-9337-8B111E08D339}"/>
              </a:ext>
            </a:extLst>
          </p:cNvPr>
          <p:cNvSpPr>
            <a:spLocks noGrp="1"/>
          </p:cNvSpPr>
          <p:nvPr>
            <p:ph type="title"/>
          </p:nvPr>
        </p:nvSpPr>
        <p:spPr/>
        <p:txBody>
          <a:bodyPr/>
          <a:lstStyle/>
          <a:p>
            <a:r>
              <a:rPr lang="en-US"/>
              <a:t>4 main Benefits</a:t>
            </a:r>
          </a:p>
        </p:txBody>
      </p:sp>
    </p:spTree>
    <p:extLst>
      <p:ext uri="{BB962C8B-B14F-4D97-AF65-F5344CB8AC3E}">
        <p14:creationId xmlns:p14="http://schemas.microsoft.com/office/powerpoint/2010/main" val="909754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7" grpId="0" animBg="1"/>
    </p:bldLst>
  </p:timing>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A5416F"/>
      </a:dk2>
      <a:lt2>
        <a:srgbClr val="E3DED1"/>
      </a:lt2>
      <a:accent1>
        <a:srgbClr val="002060"/>
      </a:accent1>
      <a:accent2>
        <a:srgbClr val="7030A0"/>
      </a:accent2>
      <a:accent3>
        <a:srgbClr val="00B0F0"/>
      </a:accent3>
      <a:accent4>
        <a:srgbClr val="C00000"/>
      </a:accent4>
      <a:accent5>
        <a:srgbClr val="4AB5C4"/>
      </a:accent5>
      <a:accent6>
        <a:srgbClr val="0989B1"/>
      </a:accent6>
      <a:hlink>
        <a:srgbClr val="A5416F"/>
      </a:hlink>
      <a:folHlink>
        <a:srgbClr val="A5416F"/>
      </a:folHlink>
    </a:clrScheme>
    <a:fontScheme name="SPC Adriatics">
      <a:majorFont>
        <a:latin typeface="Segoe UI Light"/>
        <a:ea typeface=""/>
        <a:cs typeface=""/>
      </a:majorFont>
      <a:minorFont>
        <a:latin typeface="Segoe UI Semi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C065C044-BE7B-4512-9D97-6A395A1CFCD8}" vid="{29E35995-E9A6-4D1E-872F-4385F16D3FDA}"/>
    </a:ext>
  </a:extLst>
</a:theme>
</file>

<file path=ppt/theme/theme2.xml><?xml version="1.0" encoding="utf-8"?>
<a:theme xmlns:a="http://schemas.openxmlformats.org/drawingml/2006/main" name="1_Office Theme">
  <a:themeElements>
    <a:clrScheme name="Colors 1">
      <a:dk1>
        <a:sysClr val="windowText" lastClr="000000"/>
      </a:dk1>
      <a:lt1>
        <a:sysClr val="window" lastClr="FFFFFF"/>
      </a:lt1>
      <a:dk2>
        <a:srgbClr val="464646"/>
      </a:dk2>
      <a:lt2>
        <a:srgbClr val="FFFFFF"/>
      </a:lt2>
      <a:accent1>
        <a:srgbClr val="2980B9"/>
      </a:accent1>
      <a:accent2>
        <a:srgbClr val="41B176"/>
      </a:accent2>
      <a:accent3>
        <a:srgbClr val="9BBB59"/>
      </a:accent3>
      <a:accent4>
        <a:srgbClr val="F39C12"/>
      </a:accent4>
      <a:accent5>
        <a:srgbClr val="C0392B"/>
      </a:accent5>
      <a:accent6>
        <a:srgbClr val="954F72"/>
      </a:accent6>
      <a:hlink>
        <a:srgbClr val="0563C1"/>
      </a:hlink>
      <a:folHlink>
        <a:srgbClr val="954F72"/>
      </a:folHlink>
    </a:clrScheme>
    <a:fontScheme name="Custom 1">
      <a:majorFont>
        <a:latin typeface="Nevis"/>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Colors 1">
      <a:dk1>
        <a:sysClr val="windowText" lastClr="000000"/>
      </a:dk1>
      <a:lt1>
        <a:sysClr val="window" lastClr="FFFFFF"/>
      </a:lt1>
      <a:dk2>
        <a:srgbClr val="464646"/>
      </a:dk2>
      <a:lt2>
        <a:srgbClr val="FFFFFF"/>
      </a:lt2>
      <a:accent1>
        <a:srgbClr val="2980B9"/>
      </a:accent1>
      <a:accent2>
        <a:srgbClr val="41B176"/>
      </a:accent2>
      <a:accent3>
        <a:srgbClr val="9BBB59"/>
      </a:accent3>
      <a:accent4>
        <a:srgbClr val="F39C12"/>
      </a:accent4>
      <a:accent5>
        <a:srgbClr val="C0392B"/>
      </a:accent5>
      <a:accent6>
        <a:srgbClr val="954F72"/>
      </a:accent6>
      <a:hlink>
        <a:srgbClr val="0563C1"/>
      </a:hlink>
      <a:folHlink>
        <a:srgbClr val="954F72"/>
      </a:folHlink>
    </a:clrScheme>
    <a:fontScheme name="Custom 1">
      <a:majorFont>
        <a:latin typeface="Nevis"/>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F76E740F8CD1D4082DF2374D4B1871F" ma:contentTypeVersion="2" ma:contentTypeDescription="Create a new document." ma:contentTypeScope="" ma:versionID="0756f0e96ea539abe03c21370479428f">
  <xsd:schema xmlns:xsd="http://www.w3.org/2001/XMLSchema" xmlns:xs="http://www.w3.org/2001/XMLSchema" xmlns:p="http://schemas.microsoft.com/office/2006/metadata/properties" xmlns:ns2="eef6cc9d-69e6-42d5-8be6-f125bf0c7428" targetNamespace="http://schemas.microsoft.com/office/2006/metadata/properties" ma:root="true" ma:fieldsID="4e6aedf6efa92b4b09d3a2771356a55b" ns2:_="">
    <xsd:import namespace="eef6cc9d-69e6-42d5-8be6-f125bf0c7428"/>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f6cc9d-69e6-42d5-8be6-f125bf0c742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7E1F305-2536-48F0-8D7B-139764EEA500}">
  <ds:schemaRefs>
    <ds:schemaRef ds:uri="http://schemas.microsoft.com/office/infopath/2007/PartnerControls"/>
    <ds:schemaRef ds:uri="eef6cc9d-69e6-42d5-8be6-f125bf0c7428"/>
    <ds:schemaRef ds:uri="http://schemas.microsoft.com/office/2006/documentManagement/types"/>
    <ds:schemaRef ds:uri="http://schemas.microsoft.com/office/2006/metadata/properties"/>
    <ds:schemaRef ds:uri="http://purl.org/dc/elements/1.1/"/>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FE9B8611-81BA-47D9-AD92-01978D8324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ef6cc9d-69e6-42d5-8be6-f125bf0c74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28BA909-8AC4-407F-BD68-3647074CCC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5713</TotalTime>
  <Words>1432</Words>
  <Application>Microsoft Office PowerPoint</Application>
  <PresentationFormat>Widescreen</PresentationFormat>
  <Paragraphs>298</Paragraphs>
  <Slides>45</Slides>
  <Notes>13</Notes>
  <HiddenSlides>2</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45</vt:i4>
      </vt:variant>
    </vt:vector>
  </HeadingPairs>
  <TitlesOfParts>
    <vt:vector size="62" baseType="lpstr">
      <vt:lpstr>Arial</vt:lpstr>
      <vt:lpstr>Nevis</vt:lpstr>
      <vt:lpstr>Segoe WP Semibold</vt:lpstr>
      <vt:lpstr>Segoe UI Semilight</vt:lpstr>
      <vt:lpstr>Segoe UI Semibold</vt:lpstr>
      <vt:lpstr>Ubuntu</vt:lpstr>
      <vt:lpstr>Calibri</vt:lpstr>
      <vt:lpstr>Bebas</vt:lpstr>
      <vt:lpstr>Calibri Light</vt:lpstr>
      <vt:lpstr>Segoe UI Symbol</vt:lpstr>
      <vt:lpstr>Segoe UI Light</vt:lpstr>
      <vt:lpstr>Wingdings</vt:lpstr>
      <vt:lpstr>Myriad Pro Cond</vt:lpstr>
      <vt:lpstr>Segoe UI</vt:lpstr>
      <vt:lpstr>Office Theme</vt:lpstr>
      <vt:lpstr>1_Office Theme</vt:lpstr>
      <vt:lpstr>2_Office Theme</vt:lpstr>
      <vt:lpstr>PowerPoint Presentation</vt:lpstr>
      <vt:lpstr>PowerPoint Presentation</vt:lpstr>
      <vt:lpstr>Serge Luca aka “Doctor Flow”</vt:lpstr>
      <vt:lpstr>Go to www.ShareQL.com</vt:lpstr>
      <vt:lpstr>Isabelle Van Campenhoudt</vt:lpstr>
      <vt:lpstr>PowerPoint Presentation</vt:lpstr>
      <vt:lpstr>Agenda</vt:lpstr>
      <vt:lpstr>PowerPoint Presentation</vt:lpstr>
      <vt:lpstr>4 main Benefits</vt:lpstr>
      <vt:lpstr>The context-Business Apps</vt:lpstr>
      <vt:lpstr>PowerApps &amp; Flow = buildings blocks for Microsoft ERP &amp; CRM Online (Dynamics 365)</vt:lpstr>
      <vt:lpstr>PowerPoint Presentation</vt:lpstr>
      <vt:lpstr>Creating and managing Flows</vt:lpstr>
      <vt:lpstr>Flow templates</vt:lpstr>
      <vt:lpstr>PowerPoint Presentation</vt:lpstr>
      <vt:lpstr>PowerPoint Presentation</vt:lpstr>
      <vt:lpstr>Approval escalation in Flow</vt:lpstr>
      <vt:lpstr>Approval problems…</vt:lpstr>
      <vt:lpstr>Limitations</vt:lpstr>
      <vt:lpstr>Limitations</vt:lpstr>
      <vt:lpstr>Limitation : no state machines</vt:lpstr>
      <vt:lpstr>Limitation : no custom approval form</vt:lpstr>
      <vt:lpstr>PowerPoint Presentation</vt:lpstr>
      <vt:lpstr>Flow and data on premises/hybrid</vt:lpstr>
      <vt:lpstr>PowerPoint Presentation</vt:lpstr>
      <vt:lpstr>PowerPoint Presentation</vt:lpstr>
      <vt:lpstr>PowerPoint Presentation</vt:lpstr>
      <vt:lpstr>Environments &amp; compliance</vt:lpstr>
      <vt:lpstr>ENVIRONMENTS</vt:lpstr>
      <vt:lpstr>Attention</vt:lpstr>
      <vt:lpstr>PowerPoint Presentation</vt:lpstr>
      <vt:lpstr>Call – Flow - Called</vt:lpstr>
      <vt:lpstr>Power BI &amp; Flow</vt:lpstr>
      <vt:lpstr>PowerPoint Presentation</vt:lpstr>
      <vt:lpstr>PowerPoint Presentation</vt:lpstr>
      <vt:lpstr>PowerPoint Presentation</vt:lpstr>
      <vt:lpstr>Advices</vt:lpstr>
      <vt:lpstr>Calling a long Service (callback)</vt:lpstr>
      <vt:lpstr>Error Handling</vt:lpstr>
      <vt:lpstr>PowerPoint Presentation</vt:lpstr>
      <vt:lpstr>Room for improvement</vt:lpstr>
      <vt:lpstr>Positive</vt:lpstr>
      <vt:lpstr>PowerPoint Presentation</vt:lpstr>
      <vt:lpstr>PowerPoint Presentation</vt:lpstr>
      <vt:lpstr>Demo title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of the session</dc:title>
  <dc:creator>Adis Jugo</dc:creator>
  <cp:lastModifiedBy>serge Luca</cp:lastModifiedBy>
  <cp:revision>54</cp:revision>
  <dcterms:created xsi:type="dcterms:W3CDTF">2016-05-03T08:20:08Z</dcterms:created>
  <dcterms:modified xsi:type="dcterms:W3CDTF">2018-06-11T16:11:56Z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0x0101009F76E740F8CD1D4082DF2374D4B1871F</vt:lpwstr>
  </property>
  <property fmtid="{D5CDD505-2E9C-101B-9397-08002B2CF9AE}" pid="3" name="IsMyDocuments">
    <vt:bool>true</vt:bool>
  </property>
  <property fmtid="{D5CDD505-2E9C-101B-9397-08002B2CF9AE}" pid="4" name="MSIP_Label_09d5d7fb-278b-4ffe-832a-2971596120d0_Enabled">
    <vt:lpwstr>True</vt:lpwstr>
  </property>
  <property fmtid="{D5CDD505-2E9C-101B-9397-08002B2CF9AE}" pid="5" name="MSIP_Label_09d5d7fb-278b-4ffe-832a-2971596120d0_SiteId">
    <vt:lpwstr>892b3446-d5f0-489e-a68d-605c1613aead</vt:lpwstr>
  </property>
  <property fmtid="{D5CDD505-2E9C-101B-9397-08002B2CF9AE}" pid="6" name="MSIP_Label_09d5d7fb-278b-4ffe-832a-2971596120d0_Owner">
    <vt:lpwstr>sergeluca@ShareQL.com</vt:lpwstr>
  </property>
  <property fmtid="{D5CDD505-2E9C-101B-9397-08002B2CF9AE}" pid="7" name="MSIP_Label_09d5d7fb-278b-4ffe-832a-2971596120d0_SetDate">
    <vt:lpwstr>2018-05-28T09:28:48.7301333Z</vt:lpwstr>
  </property>
  <property fmtid="{D5CDD505-2E9C-101B-9397-08002B2CF9AE}" pid="8" name="MSIP_Label_09d5d7fb-278b-4ffe-832a-2971596120d0_Name">
    <vt:lpwstr>Internal</vt:lpwstr>
  </property>
  <property fmtid="{D5CDD505-2E9C-101B-9397-08002B2CF9AE}" pid="9" name="MSIP_Label_09d5d7fb-278b-4ffe-832a-2971596120d0_Application">
    <vt:lpwstr>Microsoft Azure Information Protection</vt:lpwstr>
  </property>
  <property fmtid="{D5CDD505-2E9C-101B-9397-08002B2CF9AE}" pid="10" name="MSIP_Label_09d5d7fb-278b-4ffe-832a-2971596120d0_Extended_MSFT_Method">
    <vt:lpwstr>Automatic</vt:lpwstr>
  </property>
  <property fmtid="{D5CDD505-2E9C-101B-9397-08002B2CF9AE}" pid="11" name="Sensitivity">
    <vt:lpwstr>Internal</vt:lpwstr>
  </property>
</Properties>
</file>

<file path=docProps/thumbnail.jpeg>
</file>